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13716000" cx="24384000"/>
  <p:notesSz cx="6858000" cy="9144000"/>
  <p:embeddedFontLst>
    <p:embeddedFont>
      <p:font typeface="Merriweather Sans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MerriweatherSans-bold.fntdata"/><Relationship Id="rId16" Type="http://schemas.openxmlformats.org/officeDocument/2006/relationships/font" Target="fonts/MerriweatherSans-regular.fntdata"/><Relationship Id="rId5" Type="http://schemas.openxmlformats.org/officeDocument/2006/relationships/slide" Target="slides/slide1.xml"/><Relationship Id="rId19" Type="http://schemas.openxmlformats.org/officeDocument/2006/relationships/font" Target="fonts/MerriweatherSans-boldItalic.fntdata"/><Relationship Id="rId6" Type="http://schemas.openxmlformats.org/officeDocument/2006/relationships/slide" Target="slides/slide2.xml"/><Relationship Id="rId18" Type="http://schemas.openxmlformats.org/officeDocument/2006/relationships/font" Target="fonts/MerriweatherSans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d6c0a88813_0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d6c0a88813_0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da4e906ba2_0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da4e906ba2_0_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d6c0a88813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d6c0a88813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dfc29a6763_0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dfc29a6763_0_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fc29a6763_0_2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dfc29a6763_0_2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0a52076ee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e0a52076e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dfc29a6763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dfc29a6763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dfc29a6763_0_1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dfc29a6763_0_1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画像（縦長）" showMasterSp="0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12;p2"/>
          <p:cNvCxnSpPr/>
          <p:nvPr/>
        </p:nvCxnSpPr>
        <p:spPr>
          <a:xfrm>
            <a:off x="666750" y="6811019"/>
            <a:ext cx="9646653" cy="1"/>
          </a:xfrm>
          <a:prstGeom prst="straightConnector1">
            <a:avLst/>
          </a:prstGeom>
          <a:noFill/>
          <a:ln cap="flat" cmpd="sng" w="12700">
            <a:solidFill>
              <a:srgbClr val="7794B9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3" name="Google Shape;13;p2"/>
          <p:cNvCxnSpPr/>
          <p:nvPr/>
        </p:nvCxnSpPr>
        <p:spPr>
          <a:xfrm>
            <a:off x="666750" y="6874519"/>
            <a:ext cx="9646653" cy="1"/>
          </a:xfrm>
          <a:prstGeom prst="straightConnector1">
            <a:avLst/>
          </a:prstGeom>
          <a:noFill/>
          <a:ln cap="flat" cmpd="sng" w="12700">
            <a:solidFill>
              <a:srgbClr val="7794B9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4" name="Google Shape;14;p2"/>
          <p:cNvSpPr/>
          <p:nvPr>
            <p:ph idx="2" type="pic"/>
          </p:nvPr>
        </p:nvSpPr>
        <p:spPr>
          <a:xfrm>
            <a:off x="10883900" y="0"/>
            <a:ext cx="16205200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type="title"/>
          </p:nvPr>
        </p:nvSpPr>
        <p:spPr>
          <a:xfrm>
            <a:off x="673100" y="2717800"/>
            <a:ext cx="10909300" cy="336044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" type="body"/>
          </p:nvPr>
        </p:nvSpPr>
        <p:spPr>
          <a:xfrm>
            <a:off x="673100" y="7607300"/>
            <a:ext cx="10909300" cy="47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86B9"/>
              </a:buClr>
              <a:buSzPts val="3200"/>
              <a:buFont typeface="Palatino"/>
              <a:buNone/>
              <a:defRPr sz="3200">
                <a:solidFill>
                  <a:srgbClr val="5C86B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86B9"/>
              </a:buClr>
              <a:buSzPts val="3200"/>
              <a:buFont typeface="Palatino"/>
              <a:buNone/>
              <a:defRPr sz="3200">
                <a:solidFill>
                  <a:srgbClr val="5C86B9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86B9"/>
              </a:buClr>
              <a:buSzPts val="3200"/>
              <a:buFont typeface="Palatino"/>
              <a:buNone/>
              <a:defRPr sz="3200">
                <a:solidFill>
                  <a:srgbClr val="5C86B9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86B9"/>
              </a:buClr>
              <a:buSzPts val="3200"/>
              <a:buFont typeface="Palatino"/>
              <a:buNone/>
              <a:defRPr sz="3200">
                <a:solidFill>
                  <a:srgbClr val="5C86B9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86B9"/>
              </a:buClr>
              <a:buSzPts val="3200"/>
              <a:buFont typeface="Palatino"/>
              <a:buNone/>
              <a:defRPr sz="3200">
                <a:solidFill>
                  <a:srgbClr val="5C86B9"/>
                </a:solidFill>
              </a:defRPr>
            </a:lvl5pPr>
            <a:lvl6pPr indent="-308610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6pPr>
            <a:lvl7pPr indent="-308610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7pPr>
            <a:lvl8pPr indent="-308609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8pPr>
            <a:lvl9pPr indent="-308609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23228298" y="12979399"/>
            <a:ext cx="393701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alatino"/>
              <a:buNone/>
              <a:defRPr>
                <a:solidFill>
                  <a:srgbClr val="FFFFFF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alatino"/>
              <a:buNone/>
              <a:defRPr>
                <a:solidFill>
                  <a:srgbClr val="FFFFFF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alatino"/>
              <a:buNone/>
              <a:defRPr>
                <a:solidFill>
                  <a:srgbClr val="FFFFFF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alatino"/>
              <a:buNone/>
              <a:defRPr>
                <a:solidFill>
                  <a:srgbClr val="FFFFFF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alatino"/>
              <a:buNone/>
              <a:defRPr>
                <a:solidFill>
                  <a:srgbClr val="FFFFFF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alatino"/>
              <a:buNone/>
              <a:defRPr>
                <a:solidFill>
                  <a:srgbClr val="FFFFFF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alatino"/>
              <a:buNone/>
              <a:defRPr>
                <a:solidFill>
                  <a:srgbClr val="FFFFFF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alatino"/>
              <a:buNone/>
              <a:defRPr>
                <a:solidFill>
                  <a:srgbClr val="FFFFFF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alatino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2F4763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引用" showMasterSp="0">
  <p:cSld name="引用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/>
          <p:nvPr>
            <p:ph idx="1" type="body"/>
          </p:nvPr>
        </p:nvSpPr>
        <p:spPr>
          <a:xfrm>
            <a:off x="2387600" y="6083300"/>
            <a:ext cx="19621500" cy="8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Palatino"/>
              <a:buNone/>
              <a:defRPr sz="4200"/>
            </a:lvl1pPr>
            <a:lvl2pPr indent="-308610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2pPr>
            <a:lvl3pPr indent="-308610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3pPr>
            <a:lvl4pPr indent="-308610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4pPr>
            <a:lvl5pPr indent="-308610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5pPr>
            <a:lvl6pPr indent="-308610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6pPr>
            <a:lvl7pPr indent="-308610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7pPr>
            <a:lvl8pPr indent="-308609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8pPr>
            <a:lvl9pPr indent="-308609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2" type="body"/>
          </p:nvPr>
        </p:nvSpPr>
        <p:spPr>
          <a:xfrm>
            <a:off x="2387600" y="8953500"/>
            <a:ext cx="19621500" cy="8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5C86B9"/>
              </a:buClr>
              <a:buSzPts val="4200"/>
              <a:buFont typeface="Palatino"/>
              <a:buNone/>
              <a:defRPr i="1" sz="4200">
                <a:solidFill>
                  <a:srgbClr val="5C86B9"/>
                </a:solidFill>
              </a:defRPr>
            </a:lvl1pPr>
            <a:lvl2pPr indent="-308610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2pPr>
            <a:lvl3pPr indent="-308610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3pPr>
            <a:lvl4pPr indent="-308610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4pPr>
            <a:lvl5pPr indent="-308610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5pPr>
            <a:lvl6pPr indent="-308610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6pPr>
            <a:lvl7pPr indent="-308610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7pPr>
            <a:lvl8pPr indent="-308609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8pPr>
            <a:lvl9pPr indent="-308609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23228298" y="12979399"/>
            <a:ext cx="393701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863"/>
              </a:buClr>
              <a:buSzPts val="2200"/>
              <a:buFont typeface="Palatino"/>
              <a:buNone/>
              <a:defRPr>
                <a:solidFill>
                  <a:srgbClr val="324863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863"/>
              </a:buClr>
              <a:buSzPts val="2200"/>
              <a:buFont typeface="Palatino"/>
              <a:buNone/>
              <a:defRPr>
                <a:solidFill>
                  <a:srgbClr val="324863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863"/>
              </a:buClr>
              <a:buSzPts val="2200"/>
              <a:buFont typeface="Palatino"/>
              <a:buNone/>
              <a:defRPr>
                <a:solidFill>
                  <a:srgbClr val="324863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863"/>
              </a:buClr>
              <a:buSzPts val="2200"/>
              <a:buFont typeface="Palatino"/>
              <a:buNone/>
              <a:defRPr>
                <a:solidFill>
                  <a:srgbClr val="324863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863"/>
              </a:buClr>
              <a:buSzPts val="2200"/>
              <a:buFont typeface="Palatino"/>
              <a:buNone/>
              <a:defRPr>
                <a:solidFill>
                  <a:srgbClr val="324863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863"/>
              </a:buClr>
              <a:buSzPts val="2200"/>
              <a:buFont typeface="Palatino"/>
              <a:buNone/>
              <a:defRPr>
                <a:solidFill>
                  <a:srgbClr val="324863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863"/>
              </a:buClr>
              <a:buSzPts val="2200"/>
              <a:buFont typeface="Palatino"/>
              <a:buNone/>
              <a:defRPr>
                <a:solidFill>
                  <a:srgbClr val="324863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863"/>
              </a:buClr>
              <a:buSzPts val="2200"/>
              <a:buFont typeface="Palatino"/>
              <a:buNone/>
              <a:defRPr>
                <a:solidFill>
                  <a:srgbClr val="324863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863"/>
              </a:buClr>
              <a:buSzPts val="2200"/>
              <a:buFont typeface="Palatino"/>
              <a:buNone/>
              <a:defRPr>
                <a:solidFill>
                  <a:srgbClr val="324863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2F4763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写真" showMasterSp="0">
  <p:cSld name="写真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/>
          <p:nvPr>
            <p:ph idx="2" type="pic"/>
          </p:nvPr>
        </p:nvSpPr>
        <p:spPr>
          <a:xfrm>
            <a:off x="0" y="-1828800"/>
            <a:ext cx="24384001" cy="174159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/>
        </p:txBody>
      </p:sp>
      <p:sp>
        <p:nvSpPr>
          <p:cNvPr id="68" name="Google Shape;68;p12"/>
          <p:cNvSpPr txBox="1"/>
          <p:nvPr>
            <p:ph idx="12" type="sldNum"/>
          </p:nvPr>
        </p:nvSpPr>
        <p:spPr>
          <a:xfrm>
            <a:off x="23228298" y="12979399"/>
            <a:ext cx="393701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alatino"/>
              <a:buNone/>
              <a:defRPr>
                <a:solidFill>
                  <a:srgbClr val="FFFFFF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alatino"/>
              <a:buNone/>
              <a:defRPr>
                <a:solidFill>
                  <a:srgbClr val="FFFFFF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alatino"/>
              <a:buNone/>
              <a:defRPr>
                <a:solidFill>
                  <a:srgbClr val="FFFFFF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alatino"/>
              <a:buNone/>
              <a:defRPr>
                <a:solidFill>
                  <a:srgbClr val="FFFFFF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alatino"/>
              <a:buNone/>
              <a:defRPr>
                <a:solidFill>
                  <a:srgbClr val="FFFFFF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alatino"/>
              <a:buNone/>
              <a:defRPr>
                <a:solidFill>
                  <a:srgbClr val="FFFFFF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alatino"/>
              <a:buNone/>
              <a:defRPr>
                <a:solidFill>
                  <a:srgbClr val="FFFFFF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alatino"/>
              <a:buNone/>
              <a:defRPr>
                <a:solidFill>
                  <a:srgbClr val="FFFFFF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alatino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2F4763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showMasterSp="0">
  <p:cSld name="空白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>
            <p:ph idx="12" type="sldNum"/>
          </p:nvPr>
        </p:nvSpPr>
        <p:spPr>
          <a:xfrm>
            <a:off x="23228298" y="12979399"/>
            <a:ext cx="393701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863"/>
              </a:buClr>
              <a:buSzPts val="2200"/>
              <a:buFont typeface="Palatino"/>
              <a:buNone/>
              <a:defRPr>
                <a:solidFill>
                  <a:srgbClr val="324863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863"/>
              </a:buClr>
              <a:buSzPts val="2200"/>
              <a:buFont typeface="Palatino"/>
              <a:buNone/>
              <a:defRPr>
                <a:solidFill>
                  <a:srgbClr val="324863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863"/>
              </a:buClr>
              <a:buSzPts val="2200"/>
              <a:buFont typeface="Palatino"/>
              <a:buNone/>
              <a:defRPr>
                <a:solidFill>
                  <a:srgbClr val="324863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863"/>
              </a:buClr>
              <a:buSzPts val="2200"/>
              <a:buFont typeface="Palatino"/>
              <a:buNone/>
              <a:defRPr>
                <a:solidFill>
                  <a:srgbClr val="324863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863"/>
              </a:buClr>
              <a:buSzPts val="2200"/>
              <a:buFont typeface="Palatino"/>
              <a:buNone/>
              <a:defRPr>
                <a:solidFill>
                  <a:srgbClr val="324863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863"/>
              </a:buClr>
              <a:buSzPts val="2200"/>
              <a:buFont typeface="Palatino"/>
              <a:buNone/>
              <a:defRPr>
                <a:solidFill>
                  <a:srgbClr val="324863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863"/>
              </a:buClr>
              <a:buSzPts val="2200"/>
              <a:buFont typeface="Palatino"/>
              <a:buNone/>
              <a:defRPr>
                <a:solidFill>
                  <a:srgbClr val="324863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863"/>
              </a:buClr>
              <a:buSzPts val="2200"/>
              <a:buFont typeface="Palatino"/>
              <a:buNone/>
              <a:defRPr>
                <a:solidFill>
                  <a:srgbClr val="324863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863"/>
              </a:buClr>
              <a:buSzPts val="2200"/>
              <a:buFont typeface="Palatino"/>
              <a:buNone/>
              <a:defRPr>
                <a:solidFill>
                  <a:srgbClr val="324863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2F4763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 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oogle Shape;72;p14"/>
          <p:cNvCxnSpPr/>
          <p:nvPr/>
        </p:nvCxnSpPr>
        <p:spPr>
          <a:xfrm flipH="1" rot="10800000">
            <a:off x="762000" y="2539999"/>
            <a:ext cx="22860000" cy="2"/>
          </a:xfrm>
          <a:prstGeom prst="straightConnector1">
            <a:avLst/>
          </a:prstGeom>
          <a:noFill/>
          <a:ln cap="flat" cmpd="sng" w="12700">
            <a:solidFill>
              <a:srgbClr val="7794B9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73" name="Google Shape;73;p14"/>
          <p:cNvCxnSpPr/>
          <p:nvPr/>
        </p:nvCxnSpPr>
        <p:spPr>
          <a:xfrm>
            <a:off x="762000" y="2603500"/>
            <a:ext cx="22860000" cy="1"/>
          </a:xfrm>
          <a:prstGeom prst="straightConnector1">
            <a:avLst/>
          </a:prstGeom>
          <a:noFill/>
          <a:ln cap="flat" cmpd="sng" w="12700">
            <a:solidFill>
              <a:srgbClr val="7794B9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74" name="Google Shape;74;p14"/>
          <p:cNvSpPr txBox="1"/>
          <p:nvPr>
            <p:ph type="title"/>
          </p:nvPr>
        </p:nvSpPr>
        <p:spPr>
          <a:xfrm>
            <a:off x="673100" y="622300"/>
            <a:ext cx="23050499" cy="1730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9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9pPr>
          </a:lstStyle>
          <a:p/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673100" y="4191000"/>
            <a:ext cx="23050499" cy="88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459740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3640"/>
              <a:buChar char="●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459740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3640"/>
              <a:buChar char="●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459739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3640"/>
              <a:buChar char="●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08610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4pPr>
            <a:lvl5pPr indent="-308610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5pPr>
            <a:lvl6pPr indent="-308610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6pPr>
            <a:lvl7pPr indent="-308610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7pPr>
            <a:lvl8pPr indent="-308609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8pPr>
            <a:lvl9pPr indent="-308609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23228298" y="12979399"/>
            <a:ext cx="393701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2200"/>
              <a:buFont typeface="Palatino"/>
              <a:buNone/>
              <a:defRPr sz="2200">
                <a:latin typeface="Palatino"/>
                <a:ea typeface="Palatino"/>
                <a:cs typeface="Palatino"/>
                <a:sym typeface="Palatino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2200"/>
              <a:buFont typeface="Palatino"/>
              <a:buNone/>
              <a:defRPr sz="2200">
                <a:latin typeface="Palatino"/>
                <a:ea typeface="Palatino"/>
                <a:cs typeface="Palatino"/>
                <a:sym typeface="Palatino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2200"/>
              <a:buFont typeface="Palatino"/>
              <a:buNone/>
              <a:defRPr sz="2200">
                <a:latin typeface="Palatino"/>
                <a:ea typeface="Palatino"/>
                <a:cs typeface="Palatino"/>
                <a:sym typeface="Palatino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2200"/>
              <a:buFont typeface="Palatino"/>
              <a:buNone/>
              <a:defRPr sz="2200">
                <a:latin typeface="Palatino"/>
                <a:ea typeface="Palatino"/>
                <a:cs typeface="Palatino"/>
                <a:sym typeface="Palatino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2200"/>
              <a:buFont typeface="Palatino"/>
              <a:buNone/>
              <a:defRPr sz="2200">
                <a:latin typeface="Palatino"/>
                <a:ea typeface="Palatino"/>
                <a:cs typeface="Palatino"/>
                <a:sym typeface="Palatino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2200"/>
              <a:buFont typeface="Palatino"/>
              <a:buNone/>
              <a:defRPr sz="2200">
                <a:latin typeface="Palatino"/>
                <a:ea typeface="Palatino"/>
                <a:cs typeface="Palatino"/>
                <a:sym typeface="Palatino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2200"/>
              <a:buFont typeface="Palatino"/>
              <a:buNone/>
              <a:defRPr sz="2200">
                <a:latin typeface="Palatino"/>
                <a:ea typeface="Palatino"/>
                <a:cs typeface="Palatino"/>
                <a:sym typeface="Palatino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2200"/>
              <a:buFont typeface="Palatino"/>
              <a:buNone/>
              <a:defRPr sz="2200">
                <a:latin typeface="Palatino"/>
                <a:ea typeface="Palatino"/>
                <a:cs typeface="Palatino"/>
                <a:sym typeface="Palatino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2200"/>
              <a:buFont typeface="Palatino"/>
              <a:buNone/>
              <a:defRPr sz="2200"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ctrTitle"/>
          </p:nvPr>
        </p:nvSpPr>
        <p:spPr>
          <a:xfrm>
            <a:off x="831222" y="1985533"/>
            <a:ext cx="22721700" cy="5473500"/>
          </a:xfrm>
          <a:prstGeom prst="rect">
            <a:avLst/>
          </a:prstGeom>
        </p:spPr>
        <p:txBody>
          <a:bodyPr anchorCtr="0" anchor="b" bIns="50800" lIns="50800" spcFirstLastPara="1" rIns="50800" wrap="square" tIns="508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3900"/>
              <a:buNone/>
              <a:defRPr sz="13900"/>
            </a:lvl9pPr>
          </a:lstStyle>
          <a:p/>
        </p:txBody>
      </p:sp>
      <p:sp>
        <p:nvSpPr>
          <p:cNvPr id="79" name="Google Shape;79;p15"/>
          <p:cNvSpPr txBox="1"/>
          <p:nvPr>
            <p:ph idx="1" type="subTitle"/>
          </p:nvPr>
        </p:nvSpPr>
        <p:spPr>
          <a:xfrm>
            <a:off x="831200" y="7557667"/>
            <a:ext cx="22721700" cy="21135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>
            <a:lvl1pPr lvl="0" rtl="0" algn="ctr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7500"/>
              <a:buNone/>
              <a:defRPr sz="7500"/>
            </a:lvl1pPr>
            <a:lvl2pPr lvl="1" rtl="0" algn="ctr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7500"/>
              <a:buNone/>
              <a:defRPr sz="7500"/>
            </a:lvl2pPr>
            <a:lvl3pPr lvl="2" rtl="0" algn="ctr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7500"/>
              <a:buNone/>
              <a:defRPr sz="7500"/>
            </a:lvl3pPr>
            <a:lvl4pPr lvl="3" rtl="0" algn="ctr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7500"/>
              <a:buNone/>
              <a:defRPr sz="7500"/>
            </a:lvl4pPr>
            <a:lvl5pPr lvl="4" rtl="0" algn="ctr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7500"/>
              <a:buNone/>
              <a:defRPr sz="7500"/>
            </a:lvl5pPr>
            <a:lvl6pPr lvl="5" rtl="0" algn="ctr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7500"/>
              <a:buNone/>
              <a:defRPr sz="7500"/>
            </a:lvl6pPr>
            <a:lvl7pPr lvl="6" rtl="0" algn="ctr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7500"/>
              <a:buNone/>
              <a:defRPr sz="7500"/>
            </a:lvl7pPr>
            <a:lvl8pPr lvl="7" rtl="0" algn="ctr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7500"/>
              <a:buNone/>
              <a:defRPr sz="7500"/>
            </a:lvl8pPr>
            <a:lvl9pPr lvl="8" rtl="0" algn="ctr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/>
        </p:txBody>
      </p:sp>
      <p:sp>
        <p:nvSpPr>
          <p:cNvPr id="80" name="Google Shape;80;p15"/>
          <p:cNvSpPr txBox="1"/>
          <p:nvPr>
            <p:ph idx="12" type="sldNum"/>
          </p:nvPr>
        </p:nvSpPr>
        <p:spPr>
          <a:xfrm>
            <a:off x="22593221" y="12435245"/>
            <a:ext cx="1463100" cy="10497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箇条書き" showMasterSp="0">
  <p:cSld name="タイトル&amp;箇条書き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Google Shape;19;p3"/>
          <p:cNvCxnSpPr/>
          <p:nvPr/>
        </p:nvCxnSpPr>
        <p:spPr>
          <a:xfrm flipH="1" rot="10800000">
            <a:off x="762000" y="2539999"/>
            <a:ext cx="22860000" cy="2"/>
          </a:xfrm>
          <a:prstGeom prst="straightConnector1">
            <a:avLst/>
          </a:prstGeom>
          <a:noFill/>
          <a:ln cap="flat" cmpd="sng" w="12700">
            <a:solidFill>
              <a:srgbClr val="7794B9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0" name="Google Shape;20;p3"/>
          <p:cNvCxnSpPr/>
          <p:nvPr/>
        </p:nvCxnSpPr>
        <p:spPr>
          <a:xfrm>
            <a:off x="762000" y="2603500"/>
            <a:ext cx="22860000" cy="1"/>
          </a:xfrm>
          <a:prstGeom prst="straightConnector1">
            <a:avLst/>
          </a:prstGeom>
          <a:noFill/>
          <a:ln cap="flat" cmpd="sng" w="12700">
            <a:solidFill>
              <a:srgbClr val="7794B9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1" name="Google Shape;21;p3"/>
          <p:cNvSpPr txBox="1"/>
          <p:nvPr>
            <p:ph type="title"/>
          </p:nvPr>
        </p:nvSpPr>
        <p:spPr>
          <a:xfrm>
            <a:off x="673100" y="622300"/>
            <a:ext cx="23050499" cy="1730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90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" type="body"/>
          </p:nvPr>
        </p:nvSpPr>
        <p:spPr>
          <a:xfrm>
            <a:off x="673100" y="4191000"/>
            <a:ext cx="23050499" cy="88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459740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3640"/>
              <a:buChar char="●"/>
              <a:defRPr>
                <a:latin typeface="Arial"/>
                <a:ea typeface="Arial"/>
                <a:cs typeface="Arial"/>
                <a:sym typeface="Arial"/>
              </a:defRPr>
            </a:lvl1pPr>
            <a:lvl2pPr indent="-459740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3640"/>
              <a:buChar char="●"/>
              <a:defRPr>
                <a:latin typeface="Arial"/>
                <a:ea typeface="Arial"/>
                <a:cs typeface="Arial"/>
                <a:sym typeface="Arial"/>
              </a:defRPr>
            </a:lvl2pPr>
            <a:lvl3pPr indent="-459739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3640"/>
              <a:buChar char="●"/>
              <a:defRPr>
                <a:latin typeface="Arial"/>
                <a:ea typeface="Arial"/>
                <a:cs typeface="Arial"/>
                <a:sym typeface="Arial"/>
              </a:defRPr>
            </a:lvl3pPr>
            <a:lvl4pPr indent="-308610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4pPr>
            <a:lvl5pPr indent="-308610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5pPr>
            <a:lvl6pPr indent="-308610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6pPr>
            <a:lvl7pPr indent="-308610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7pPr>
            <a:lvl8pPr indent="-308609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8pPr>
            <a:lvl9pPr indent="-308609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23228298" y="12979399"/>
            <a:ext cx="393701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2200"/>
              <a:buFont typeface="Palatino"/>
              <a:buNone/>
              <a:defRPr sz="2200">
                <a:latin typeface="Palatino"/>
                <a:ea typeface="Palatino"/>
                <a:cs typeface="Palatino"/>
                <a:sym typeface="Palatino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2200"/>
              <a:buFont typeface="Palatino"/>
              <a:buNone/>
              <a:defRPr sz="2200">
                <a:latin typeface="Palatino"/>
                <a:ea typeface="Palatino"/>
                <a:cs typeface="Palatino"/>
                <a:sym typeface="Palatino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2200"/>
              <a:buFont typeface="Palatino"/>
              <a:buNone/>
              <a:defRPr sz="2200">
                <a:latin typeface="Palatino"/>
                <a:ea typeface="Palatino"/>
                <a:cs typeface="Palatino"/>
                <a:sym typeface="Palatino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2200"/>
              <a:buFont typeface="Palatino"/>
              <a:buNone/>
              <a:defRPr sz="2200">
                <a:latin typeface="Palatino"/>
                <a:ea typeface="Palatino"/>
                <a:cs typeface="Palatino"/>
                <a:sym typeface="Palatino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2200"/>
              <a:buFont typeface="Palatino"/>
              <a:buNone/>
              <a:defRPr sz="2200">
                <a:latin typeface="Palatino"/>
                <a:ea typeface="Palatino"/>
                <a:cs typeface="Palatino"/>
                <a:sym typeface="Palatino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2200"/>
              <a:buFont typeface="Palatino"/>
              <a:buNone/>
              <a:defRPr sz="2200">
                <a:latin typeface="Palatino"/>
                <a:ea typeface="Palatino"/>
                <a:cs typeface="Palatino"/>
                <a:sym typeface="Palatino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2200"/>
              <a:buFont typeface="Palatino"/>
              <a:buNone/>
              <a:defRPr sz="2200">
                <a:latin typeface="Palatino"/>
                <a:ea typeface="Palatino"/>
                <a:cs typeface="Palatino"/>
                <a:sym typeface="Palatino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2200"/>
              <a:buFont typeface="Palatino"/>
              <a:buNone/>
              <a:defRPr sz="2200">
                <a:latin typeface="Palatino"/>
                <a:ea typeface="Palatino"/>
                <a:cs typeface="Palatino"/>
                <a:sym typeface="Palatino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2200"/>
              <a:buFont typeface="Palatino"/>
              <a:buNone/>
              <a:defRPr sz="2200"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&amp;サブタイトル" showMasterSp="0" type="title">
  <p:cSld name="TITL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4"/>
          <p:cNvCxnSpPr/>
          <p:nvPr/>
        </p:nvCxnSpPr>
        <p:spPr>
          <a:xfrm>
            <a:off x="762000" y="12128500"/>
            <a:ext cx="22860000" cy="0"/>
          </a:xfrm>
          <a:prstGeom prst="straightConnector1">
            <a:avLst/>
          </a:prstGeom>
          <a:noFill/>
          <a:ln cap="flat" cmpd="sng" w="12700">
            <a:solidFill>
              <a:srgbClr val="7794B9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26" name="Google Shape;26;p4"/>
          <p:cNvCxnSpPr/>
          <p:nvPr/>
        </p:nvCxnSpPr>
        <p:spPr>
          <a:xfrm>
            <a:off x="762000" y="12192000"/>
            <a:ext cx="22860000" cy="0"/>
          </a:xfrm>
          <a:prstGeom prst="straightConnector1">
            <a:avLst/>
          </a:prstGeom>
          <a:noFill/>
          <a:ln cap="flat" cmpd="sng" w="12700">
            <a:solidFill>
              <a:srgbClr val="7794B9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692667" y="12417226"/>
            <a:ext cx="22974300" cy="508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6B9"/>
              </a:buClr>
              <a:buSzPts val="2400"/>
              <a:buFont typeface="Palatino"/>
              <a:buNone/>
              <a:defRPr i="1" sz="2400">
                <a:solidFill>
                  <a:srgbClr val="5C86B9"/>
                </a:solidFill>
              </a:defRPr>
            </a:lvl1pPr>
            <a:lvl2pPr indent="-308610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2pPr>
            <a:lvl3pPr indent="-308610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3pPr>
            <a:lvl4pPr indent="-308610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4pPr>
            <a:lvl5pPr indent="-308610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5pPr>
            <a:lvl6pPr indent="-308610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6pPr>
            <a:lvl7pPr indent="-308610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7pPr>
            <a:lvl8pPr indent="-308609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8pPr>
            <a:lvl9pPr indent="-308609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type="title"/>
          </p:nvPr>
        </p:nvSpPr>
        <p:spPr>
          <a:xfrm>
            <a:off x="673100" y="8305800"/>
            <a:ext cx="23050499" cy="2959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2" type="body"/>
          </p:nvPr>
        </p:nvSpPr>
        <p:spPr>
          <a:xfrm>
            <a:off x="673100" y="11252200"/>
            <a:ext cx="23050499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86B9"/>
              </a:buClr>
              <a:buSzPts val="3200"/>
              <a:buFont typeface="Palatino"/>
              <a:buNone/>
              <a:defRPr sz="3200">
                <a:solidFill>
                  <a:srgbClr val="5C86B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86B9"/>
              </a:buClr>
              <a:buSzPts val="3200"/>
              <a:buFont typeface="Palatino"/>
              <a:buNone/>
              <a:defRPr sz="3200">
                <a:solidFill>
                  <a:srgbClr val="5C86B9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86B9"/>
              </a:buClr>
              <a:buSzPts val="3200"/>
              <a:buFont typeface="Palatino"/>
              <a:buNone/>
              <a:defRPr sz="3200">
                <a:solidFill>
                  <a:srgbClr val="5C86B9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86B9"/>
              </a:buClr>
              <a:buSzPts val="3200"/>
              <a:buFont typeface="Palatino"/>
              <a:buNone/>
              <a:defRPr sz="3200">
                <a:solidFill>
                  <a:srgbClr val="5C86B9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86B9"/>
              </a:buClr>
              <a:buSzPts val="3200"/>
              <a:buFont typeface="Palatino"/>
              <a:buNone/>
              <a:defRPr sz="3200">
                <a:solidFill>
                  <a:srgbClr val="5C86B9"/>
                </a:solidFill>
              </a:defRPr>
            </a:lvl5pPr>
            <a:lvl6pPr indent="-308610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6pPr>
            <a:lvl7pPr indent="-308610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7pPr>
            <a:lvl8pPr indent="-308609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8pPr>
            <a:lvl9pPr indent="-308609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23228298" y="12979399"/>
            <a:ext cx="393701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863"/>
              </a:buClr>
              <a:buSzPts val="2200"/>
              <a:buFont typeface="Palatino"/>
              <a:buNone/>
              <a:defRPr>
                <a:solidFill>
                  <a:srgbClr val="324863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863"/>
              </a:buClr>
              <a:buSzPts val="2200"/>
              <a:buFont typeface="Palatino"/>
              <a:buNone/>
              <a:defRPr>
                <a:solidFill>
                  <a:srgbClr val="324863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863"/>
              </a:buClr>
              <a:buSzPts val="2200"/>
              <a:buFont typeface="Palatino"/>
              <a:buNone/>
              <a:defRPr>
                <a:solidFill>
                  <a:srgbClr val="324863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863"/>
              </a:buClr>
              <a:buSzPts val="2200"/>
              <a:buFont typeface="Palatino"/>
              <a:buNone/>
              <a:defRPr>
                <a:solidFill>
                  <a:srgbClr val="324863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863"/>
              </a:buClr>
              <a:buSzPts val="2200"/>
              <a:buFont typeface="Palatino"/>
              <a:buNone/>
              <a:defRPr>
                <a:solidFill>
                  <a:srgbClr val="324863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863"/>
              </a:buClr>
              <a:buSzPts val="2200"/>
              <a:buFont typeface="Palatino"/>
              <a:buNone/>
              <a:defRPr>
                <a:solidFill>
                  <a:srgbClr val="324863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863"/>
              </a:buClr>
              <a:buSzPts val="2200"/>
              <a:buFont typeface="Palatino"/>
              <a:buNone/>
              <a:defRPr>
                <a:solidFill>
                  <a:srgbClr val="324863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863"/>
              </a:buClr>
              <a:buSzPts val="2200"/>
              <a:buFont typeface="Palatino"/>
              <a:buNone/>
              <a:defRPr>
                <a:solidFill>
                  <a:srgbClr val="324863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863"/>
              </a:buClr>
              <a:buSzPts val="2200"/>
              <a:buFont typeface="Palatino"/>
              <a:buNone/>
              <a:defRPr>
                <a:solidFill>
                  <a:srgbClr val="324863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2F4763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画像（横長）" showMasterSp="0">
  <p:cSld name="画像（横長）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Google Shape;32;p5"/>
          <p:cNvCxnSpPr/>
          <p:nvPr/>
        </p:nvCxnSpPr>
        <p:spPr>
          <a:xfrm>
            <a:off x="762000" y="12128500"/>
            <a:ext cx="22860000" cy="0"/>
          </a:xfrm>
          <a:prstGeom prst="straightConnector1">
            <a:avLst/>
          </a:prstGeom>
          <a:noFill/>
          <a:ln cap="flat" cmpd="sng" w="12700">
            <a:solidFill>
              <a:srgbClr val="7794B9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33" name="Google Shape;33;p5"/>
          <p:cNvCxnSpPr/>
          <p:nvPr/>
        </p:nvCxnSpPr>
        <p:spPr>
          <a:xfrm>
            <a:off x="762000" y="12192000"/>
            <a:ext cx="22860000" cy="0"/>
          </a:xfrm>
          <a:prstGeom prst="straightConnector1">
            <a:avLst/>
          </a:prstGeom>
          <a:noFill/>
          <a:ln cap="flat" cmpd="sng" w="12700">
            <a:solidFill>
              <a:srgbClr val="7794B9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692667" y="12417226"/>
            <a:ext cx="22974300" cy="508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C86B9"/>
              </a:buClr>
              <a:buSzPts val="2400"/>
              <a:buFont typeface="Palatino"/>
              <a:buNone/>
              <a:defRPr i="1" sz="2400">
                <a:solidFill>
                  <a:srgbClr val="5C86B9"/>
                </a:solidFill>
              </a:defRPr>
            </a:lvl1pPr>
            <a:lvl2pPr indent="-308610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2pPr>
            <a:lvl3pPr indent="-308610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3pPr>
            <a:lvl4pPr indent="-308610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4pPr>
            <a:lvl5pPr indent="-308610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5pPr>
            <a:lvl6pPr indent="-308610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6pPr>
            <a:lvl7pPr indent="-308610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7pPr>
            <a:lvl8pPr indent="-308609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8pPr>
            <a:lvl9pPr indent="-308609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9pPr>
          </a:lstStyle>
          <a:p/>
        </p:txBody>
      </p:sp>
      <p:sp>
        <p:nvSpPr>
          <p:cNvPr id="35" name="Google Shape;35;p5"/>
          <p:cNvSpPr/>
          <p:nvPr>
            <p:ph idx="2" type="pic"/>
          </p:nvPr>
        </p:nvSpPr>
        <p:spPr>
          <a:xfrm>
            <a:off x="698500" y="-698500"/>
            <a:ext cx="23012401" cy="164362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type="title"/>
          </p:nvPr>
        </p:nvSpPr>
        <p:spPr>
          <a:xfrm>
            <a:off x="673100" y="9715500"/>
            <a:ext cx="23050499" cy="15494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3" type="body"/>
          </p:nvPr>
        </p:nvSpPr>
        <p:spPr>
          <a:xfrm>
            <a:off x="673100" y="11252200"/>
            <a:ext cx="23050499" cy="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86B9"/>
              </a:buClr>
              <a:buSzPts val="3200"/>
              <a:buFont typeface="Palatino"/>
              <a:buNone/>
              <a:defRPr sz="3200">
                <a:solidFill>
                  <a:srgbClr val="5C86B9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86B9"/>
              </a:buClr>
              <a:buSzPts val="3200"/>
              <a:buFont typeface="Palatino"/>
              <a:buNone/>
              <a:defRPr sz="3200">
                <a:solidFill>
                  <a:srgbClr val="5C86B9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86B9"/>
              </a:buClr>
              <a:buSzPts val="3200"/>
              <a:buFont typeface="Palatino"/>
              <a:buNone/>
              <a:defRPr sz="3200">
                <a:solidFill>
                  <a:srgbClr val="5C86B9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86B9"/>
              </a:buClr>
              <a:buSzPts val="3200"/>
              <a:buFont typeface="Palatino"/>
              <a:buNone/>
              <a:defRPr sz="3200">
                <a:solidFill>
                  <a:srgbClr val="5C86B9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5C86B9"/>
              </a:buClr>
              <a:buSzPts val="3200"/>
              <a:buFont typeface="Palatino"/>
              <a:buNone/>
              <a:defRPr sz="3200">
                <a:solidFill>
                  <a:srgbClr val="5C86B9"/>
                </a:solidFill>
              </a:defRPr>
            </a:lvl5pPr>
            <a:lvl6pPr indent="-308610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6pPr>
            <a:lvl7pPr indent="-308610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7pPr>
            <a:lvl8pPr indent="-308609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8pPr>
            <a:lvl9pPr indent="-308609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23228298" y="12979399"/>
            <a:ext cx="393701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2200"/>
              <a:buFont typeface="Palatino"/>
              <a:buNone/>
              <a:defRPr sz="2200">
                <a:latin typeface="Palatino"/>
                <a:ea typeface="Palatino"/>
                <a:cs typeface="Palatino"/>
                <a:sym typeface="Palatino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2200"/>
              <a:buFont typeface="Palatino"/>
              <a:buNone/>
              <a:defRPr sz="2200">
                <a:latin typeface="Palatino"/>
                <a:ea typeface="Palatino"/>
                <a:cs typeface="Palatino"/>
                <a:sym typeface="Palatino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2200"/>
              <a:buFont typeface="Palatino"/>
              <a:buNone/>
              <a:defRPr sz="2200">
                <a:latin typeface="Palatino"/>
                <a:ea typeface="Palatino"/>
                <a:cs typeface="Palatino"/>
                <a:sym typeface="Palatino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2200"/>
              <a:buFont typeface="Palatino"/>
              <a:buNone/>
              <a:defRPr sz="2200">
                <a:latin typeface="Palatino"/>
                <a:ea typeface="Palatino"/>
                <a:cs typeface="Palatino"/>
                <a:sym typeface="Palatino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2200"/>
              <a:buFont typeface="Palatino"/>
              <a:buNone/>
              <a:defRPr sz="2200">
                <a:latin typeface="Palatino"/>
                <a:ea typeface="Palatino"/>
                <a:cs typeface="Palatino"/>
                <a:sym typeface="Palatino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2200"/>
              <a:buFont typeface="Palatino"/>
              <a:buNone/>
              <a:defRPr sz="2200">
                <a:latin typeface="Palatino"/>
                <a:ea typeface="Palatino"/>
                <a:cs typeface="Palatino"/>
                <a:sym typeface="Palatino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2200"/>
              <a:buFont typeface="Palatino"/>
              <a:buNone/>
              <a:defRPr sz="2200">
                <a:latin typeface="Palatino"/>
                <a:ea typeface="Palatino"/>
                <a:cs typeface="Palatino"/>
                <a:sym typeface="Palatino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2200"/>
              <a:buFont typeface="Palatino"/>
              <a:buNone/>
              <a:defRPr sz="2200">
                <a:latin typeface="Palatino"/>
                <a:ea typeface="Palatino"/>
                <a:cs typeface="Palatino"/>
                <a:sym typeface="Palatino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2200"/>
              <a:buFont typeface="Palatino"/>
              <a:buNone/>
              <a:defRPr sz="2200"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（中央）" showMasterSp="0">
  <p:cSld name="タイトル（中央）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6"/>
          <p:cNvCxnSpPr/>
          <p:nvPr/>
        </p:nvCxnSpPr>
        <p:spPr>
          <a:xfrm>
            <a:off x="762000" y="6845300"/>
            <a:ext cx="22860000" cy="0"/>
          </a:xfrm>
          <a:prstGeom prst="straightConnector1">
            <a:avLst/>
          </a:prstGeom>
          <a:noFill/>
          <a:ln cap="flat" cmpd="sng" w="12700">
            <a:solidFill>
              <a:srgbClr val="7794B9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1" name="Google Shape;41;p6"/>
          <p:cNvCxnSpPr/>
          <p:nvPr/>
        </p:nvCxnSpPr>
        <p:spPr>
          <a:xfrm>
            <a:off x="762000" y="6908800"/>
            <a:ext cx="22860000" cy="0"/>
          </a:xfrm>
          <a:prstGeom prst="straightConnector1">
            <a:avLst/>
          </a:prstGeom>
          <a:noFill/>
          <a:ln cap="flat" cmpd="sng" w="12700">
            <a:solidFill>
              <a:srgbClr val="7794B9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42" name="Google Shape;42;p6"/>
          <p:cNvSpPr txBox="1"/>
          <p:nvPr>
            <p:ph type="title"/>
          </p:nvPr>
        </p:nvSpPr>
        <p:spPr>
          <a:xfrm>
            <a:off x="673100" y="3695700"/>
            <a:ext cx="23050499" cy="29591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23228298" y="12979399"/>
            <a:ext cx="393701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2200"/>
              <a:buFont typeface="Palatino"/>
              <a:buNone/>
              <a:defRPr sz="2200">
                <a:latin typeface="Palatino"/>
                <a:ea typeface="Palatino"/>
                <a:cs typeface="Palatino"/>
                <a:sym typeface="Palatino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2200"/>
              <a:buFont typeface="Palatino"/>
              <a:buNone/>
              <a:defRPr sz="2200">
                <a:latin typeface="Palatino"/>
                <a:ea typeface="Palatino"/>
                <a:cs typeface="Palatino"/>
                <a:sym typeface="Palatino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2200"/>
              <a:buFont typeface="Palatino"/>
              <a:buNone/>
              <a:defRPr sz="2200">
                <a:latin typeface="Palatino"/>
                <a:ea typeface="Palatino"/>
                <a:cs typeface="Palatino"/>
                <a:sym typeface="Palatino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2200"/>
              <a:buFont typeface="Palatino"/>
              <a:buNone/>
              <a:defRPr sz="2200">
                <a:latin typeface="Palatino"/>
                <a:ea typeface="Palatino"/>
                <a:cs typeface="Palatino"/>
                <a:sym typeface="Palatino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2200"/>
              <a:buFont typeface="Palatino"/>
              <a:buNone/>
              <a:defRPr sz="2200">
                <a:latin typeface="Palatino"/>
                <a:ea typeface="Palatino"/>
                <a:cs typeface="Palatino"/>
                <a:sym typeface="Palatino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2200"/>
              <a:buFont typeface="Palatino"/>
              <a:buNone/>
              <a:defRPr sz="2200">
                <a:latin typeface="Palatino"/>
                <a:ea typeface="Palatino"/>
                <a:cs typeface="Palatino"/>
                <a:sym typeface="Palatino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2200"/>
              <a:buFont typeface="Palatino"/>
              <a:buNone/>
              <a:defRPr sz="2200">
                <a:latin typeface="Palatino"/>
                <a:ea typeface="Palatino"/>
                <a:cs typeface="Palatino"/>
                <a:sym typeface="Palatino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2200"/>
              <a:buFont typeface="Palatino"/>
              <a:buNone/>
              <a:defRPr sz="2200">
                <a:latin typeface="Palatino"/>
                <a:ea typeface="Palatino"/>
                <a:cs typeface="Palatino"/>
                <a:sym typeface="Palatino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2200"/>
              <a:buFont typeface="Palatino"/>
              <a:buNone/>
              <a:defRPr sz="2200"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（上）">
  <p:cSld name="タイトル（上）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673100" y="622300"/>
            <a:ext cx="23050499" cy="28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9pPr>
          </a:lstStyle>
          <a:p/>
        </p:txBody>
      </p:sp>
      <p:sp>
        <p:nvSpPr>
          <p:cNvPr id="46" name="Google Shape;46;p7"/>
          <p:cNvSpPr txBox="1"/>
          <p:nvPr>
            <p:ph idx="12" type="sldNum"/>
          </p:nvPr>
        </p:nvSpPr>
        <p:spPr>
          <a:xfrm>
            <a:off x="23228298" y="12979399"/>
            <a:ext cx="393701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2200"/>
              <a:buFont typeface="Palatino"/>
              <a:buNone/>
              <a:defRPr sz="2200">
                <a:latin typeface="Palatino"/>
                <a:ea typeface="Palatino"/>
                <a:cs typeface="Palatino"/>
                <a:sym typeface="Palatino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2200"/>
              <a:buFont typeface="Palatino"/>
              <a:buNone/>
              <a:defRPr sz="2200">
                <a:latin typeface="Palatino"/>
                <a:ea typeface="Palatino"/>
                <a:cs typeface="Palatino"/>
                <a:sym typeface="Palatino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2200"/>
              <a:buFont typeface="Palatino"/>
              <a:buNone/>
              <a:defRPr sz="2200">
                <a:latin typeface="Palatino"/>
                <a:ea typeface="Palatino"/>
                <a:cs typeface="Palatino"/>
                <a:sym typeface="Palatino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2200"/>
              <a:buFont typeface="Palatino"/>
              <a:buNone/>
              <a:defRPr sz="2200">
                <a:latin typeface="Palatino"/>
                <a:ea typeface="Palatino"/>
                <a:cs typeface="Palatino"/>
                <a:sym typeface="Palatino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2200"/>
              <a:buFont typeface="Palatino"/>
              <a:buNone/>
              <a:defRPr sz="2200">
                <a:latin typeface="Palatino"/>
                <a:ea typeface="Palatino"/>
                <a:cs typeface="Palatino"/>
                <a:sym typeface="Palatino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2200"/>
              <a:buFont typeface="Palatino"/>
              <a:buNone/>
              <a:defRPr sz="2200">
                <a:latin typeface="Palatino"/>
                <a:ea typeface="Palatino"/>
                <a:cs typeface="Palatino"/>
                <a:sym typeface="Palatino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2200"/>
              <a:buFont typeface="Palatino"/>
              <a:buNone/>
              <a:defRPr sz="2200">
                <a:latin typeface="Palatino"/>
                <a:ea typeface="Palatino"/>
                <a:cs typeface="Palatino"/>
                <a:sym typeface="Palatino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2200"/>
              <a:buFont typeface="Palatino"/>
              <a:buNone/>
              <a:defRPr sz="2200">
                <a:latin typeface="Palatino"/>
                <a:ea typeface="Palatino"/>
                <a:cs typeface="Palatino"/>
                <a:sym typeface="Palatino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2200"/>
              <a:buFont typeface="Palatino"/>
              <a:buNone/>
              <a:defRPr sz="2200"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タイトル、箇条書き、画像" showMasterSp="0">
  <p:cSld name="タイトル、箇条書き、画像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Google Shape;48;p8"/>
          <p:cNvCxnSpPr/>
          <p:nvPr/>
        </p:nvCxnSpPr>
        <p:spPr>
          <a:xfrm>
            <a:off x="762000" y="3606800"/>
            <a:ext cx="5792562" cy="0"/>
          </a:xfrm>
          <a:prstGeom prst="straightConnector1">
            <a:avLst/>
          </a:prstGeom>
          <a:noFill/>
          <a:ln cap="flat" cmpd="sng" w="12700">
            <a:solidFill>
              <a:srgbClr val="7794B9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49" name="Google Shape;49;p8"/>
          <p:cNvCxnSpPr/>
          <p:nvPr/>
        </p:nvCxnSpPr>
        <p:spPr>
          <a:xfrm>
            <a:off x="762000" y="3683000"/>
            <a:ext cx="5792562" cy="0"/>
          </a:xfrm>
          <a:prstGeom prst="straightConnector1">
            <a:avLst/>
          </a:prstGeom>
          <a:noFill/>
          <a:ln cap="flat" cmpd="sng" w="12700">
            <a:solidFill>
              <a:srgbClr val="7794B9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0" name="Google Shape;50;p8"/>
          <p:cNvSpPr/>
          <p:nvPr>
            <p:ph idx="2" type="pic"/>
          </p:nvPr>
        </p:nvSpPr>
        <p:spPr>
          <a:xfrm>
            <a:off x="9156700" y="0"/>
            <a:ext cx="18288001" cy="137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/>
        </p:txBody>
      </p:sp>
      <p:sp>
        <p:nvSpPr>
          <p:cNvPr id="51" name="Google Shape;51;p8"/>
          <p:cNvSpPr txBox="1"/>
          <p:nvPr>
            <p:ph type="title"/>
          </p:nvPr>
        </p:nvSpPr>
        <p:spPr>
          <a:xfrm>
            <a:off x="673100" y="622300"/>
            <a:ext cx="5521239" cy="28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18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673100" y="4191000"/>
            <a:ext cx="10909300" cy="88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415290" lvl="0" marL="4572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SzPts val="2940"/>
              <a:buChar char="●"/>
              <a:defRPr sz="4200"/>
            </a:lvl1pPr>
            <a:lvl2pPr indent="-415290" lvl="1" marL="9144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SzPts val="2940"/>
              <a:buChar char="●"/>
              <a:defRPr sz="4200"/>
            </a:lvl2pPr>
            <a:lvl3pPr indent="-415289" lvl="2" marL="13716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SzPts val="2940"/>
              <a:buChar char="●"/>
              <a:defRPr sz="4200"/>
            </a:lvl3pPr>
            <a:lvl4pPr indent="-415289" lvl="3" marL="18288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SzPts val="2940"/>
              <a:buChar char="●"/>
              <a:defRPr sz="4200"/>
            </a:lvl4pPr>
            <a:lvl5pPr indent="-415289" lvl="4" marL="2286000" algn="l">
              <a:lnSpc>
                <a:spcPct val="100000"/>
              </a:lnSpc>
              <a:spcBef>
                <a:spcPts val="5300"/>
              </a:spcBef>
              <a:spcAft>
                <a:spcPts val="0"/>
              </a:spcAft>
              <a:buSzPts val="2940"/>
              <a:buChar char="●"/>
              <a:defRPr sz="4200"/>
            </a:lvl5pPr>
            <a:lvl6pPr indent="-308610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6pPr>
            <a:lvl7pPr indent="-308610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7pPr>
            <a:lvl8pPr indent="-308609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8pPr>
            <a:lvl9pPr indent="-308609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23228298" y="12979399"/>
            <a:ext cx="393701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alatino"/>
              <a:buNone/>
              <a:defRPr>
                <a:solidFill>
                  <a:srgbClr val="FFFFFF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alatino"/>
              <a:buNone/>
              <a:defRPr>
                <a:solidFill>
                  <a:srgbClr val="FFFFFF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alatino"/>
              <a:buNone/>
              <a:defRPr>
                <a:solidFill>
                  <a:srgbClr val="FFFFFF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alatino"/>
              <a:buNone/>
              <a:defRPr>
                <a:solidFill>
                  <a:srgbClr val="FFFFFF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alatino"/>
              <a:buNone/>
              <a:defRPr>
                <a:solidFill>
                  <a:srgbClr val="FFFFFF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alatino"/>
              <a:buNone/>
              <a:defRPr>
                <a:solidFill>
                  <a:srgbClr val="FFFFFF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alatino"/>
              <a:buNone/>
              <a:defRPr>
                <a:solidFill>
                  <a:srgbClr val="FFFFFF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alatino"/>
              <a:buNone/>
              <a:defRPr>
                <a:solidFill>
                  <a:srgbClr val="FFFFFF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Palatino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2F4763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箇条書き" showMasterSp="0">
  <p:cSld name="箇条書き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idx="1" type="body"/>
          </p:nvPr>
        </p:nvSpPr>
        <p:spPr>
          <a:xfrm>
            <a:off x="673100" y="622300"/>
            <a:ext cx="23050499" cy="12471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308610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1pPr>
            <a:lvl2pPr indent="-308610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2pPr>
            <a:lvl3pPr indent="-308610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3pPr>
            <a:lvl4pPr indent="-308610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4pPr>
            <a:lvl5pPr indent="-308610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5pPr>
            <a:lvl6pPr indent="-308610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6pPr>
            <a:lvl7pPr indent="-308610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7pPr>
            <a:lvl8pPr indent="-308609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8pPr>
            <a:lvl9pPr indent="-308609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1260"/>
              <a:buChar char="●"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2" type="sldNum"/>
          </p:nvPr>
        </p:nvSpPr>
        <p:spPr>
          <a:xfrm>
            <a:off x="23228298" y="12979399"/>
            <a:ext cx="393701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863"/>
              </a:buClr>
              <a:buSzPts val="2200"/>
              <a:buFont typeface="Palatino"/>
              <a:buNone/>
              <a:defRPr>
                <a:solidFill>
                  <a:srgbClr val="324863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863"/>
              </a:buClr>
              <a:buSzPts val="2200"/>
              <a:buFont typeface="Palatino"/>
              <a:buNone/>
              <a:defRPr>
                <a:solidFill>
                  <a:srgbClr val="324863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863"/>
              </a:buClr>
              <a:buSzPts val="2200"/>
              <a:buFont typeface="Palatino"/>
              <a:buNone/>
              <a:defRPr>
                <a:solidFill>
                  <a:srgbClr val="324863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863"/>
              </a:buClr>
              <a:buSzPts val="2200"/>
              <a:buFont typeface="Palatino"/>
              <a:buNone/>
              <a:defRPr>
                <a:solidFill>
                  <a:srgbClr val="324863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863"/>
              </a:buClr>
              <a:buSzPts val="2200"/>
              <a:buFont typeface="Palatino"/>
              <a:buNone/>
              <a:defRPr>
                <a:solidFill>
                  <a:srgbClr val="324863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863"/>
              </a:buClr>
              <a:buSzPts val="2200"/>
              <a:buFont typeface="Palatino"/>
              <a:buNone/>
              <a:defRPr>
                <a:solidFill>
                  <a:srgbClr val="324863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863"/>
              </a:buClr>
              <a:buSzPts val="2200"/>
              <a:buFont typeface="Palatino"/>
              <a:buNone/>
              <a:defRPr>
                <a:solidFill>
                  <a:srgbClr val="324863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863"/>
              </a:buClr>
              <a:buSzPts val="2200"/>
              <a:buFont typeface="Palatino"/>
              <a:buNone/>
              <a:defRPr>
                <a:solidFill>
                  <a:srgbClr val="324863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863"/>
              </a:buClr>
              <a:buSzPts val="2200"/>
              <a:buFont typeface="Palatino"/>
              <a:buNone/>
              <a:defRPr>
                <a:solidFill>
                  <a:srgbClr val="324863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2F4763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画像（3点）" showMasterSp="0">
  <p:cSld name="画像（3点）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>
            <p:ph idx="2" type="pic"/>
          </p:nvPr>
        </p:nvSpPr>
        <p:spPr>
          <a:xfrm>
            <a:off x="15760700" y="6337300"/>
            <a:ext cx="7797800" cy="66000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/>
        </p:txBody>
      </p:sp>
      <p:sp>
        <p:nvSpPr>
          <p:cNvPr id="59" name="Google Shape;59;p10"/>
          <p:cNvSpPr/>
          <p:nvPr>
            <p:ph idx="3" type="pic"/>
          </p:nvPr>
        </p:nvSpPr>
        <p:spPr>
          <a:xfrm>
            <a:off x="15582900" y="952500"/>
            <a:ext cx="7772400" cy="55499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/>
        </p:txBody>
      </p:sp>
      <p:sp>
        <p:nvSpPr>
          <p:cNvPr id="60" name="Google Shape;60;p10"/>
          <p:cNvSpPr/>
          <p:nvPr>
            <p:ph idx="4" type="pic"/>
          </p:nvPr>
        </p:nvSpPr>
        <p:spPr>
          <a:xfrm>
            <a:off x="444500" y="952500"/>
            <a:ext cx="16357600" cy="12268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lvl="1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lvl="2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lvl="3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lvl="4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lvl="5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lvl="6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lvl="7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lvl="8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23228298" y="12979399"/>
            <a:ext cx="393701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863"/>
              </a:buClr>
              <a:buSzPts val="2200"/>
              <a:buFont typeface="Palatino"/>
              <a:buNone/>
              <a:defRPr>
                <a:solidFill>
                  <a:srgbClr val="324863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863"/>
              </a:buClr>
              <a:buSzPts val="2200"/>
              <a:buFont typeface="Palatino"/>
              <a:buNone/>
              <a:defRPr>
                <a:solidFill>
                  <a:srgbClr val="324863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863"/>
              </a:buClr>
              <a:buSzPts val="2200"/>
              <a:buFont typeface="Palatino"/>
              <a:buNone/>
              <a:defRPr>
                <a:solidFill>
                  <a:srgbClr val="324863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863"/>
              </a:buClr>
              <a:buSzPts val="2200"/>
              <a:buFont typeface="Palatino"/>
              <a:buNone/>
              <a:defRPr>
                <a:solidFill>
                  <a:srgbClr val="324863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863"/>
              </a:buClr>
              <a:buSzPts val="2200"/>
              <a:buFont typeface="Palatino"/>
              <a:buNone/>
              <a:defRPr>
                <a:solidFill>
                  <a:srgbClr val="324863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863"/>
              </a:buClr>
              <a:buSzPts val="2200"/>
              <a:buFont typeface="Palatino"/>
              <a:buNone/>
              <a:defRPr>
                <a:solidFill>
                  <a:srgbClr val="324863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863"/>
              </a:buClr>
              <a:buSzPts val="2200"/>
              <a:buFont typeface="Palatino"/>
              <a:buNone/>
              <a:defRPr>
                <a:solidFill>
                  <a:srgbClr val="324863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863"/>
              </a:buClr>
              <a:buSzPts val="2200"/>
              <a:buFont typeface="Palatino"/>
              <a:buNone/>
              <a:defRPr>
                <a:solidFill>
                  <a:srgbClr val="324863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863"/>
              </a:buClr>
              <a:buSzPts val="2200"/>
              <a:buFont typeface="Palatino"/>
              <a:buNone/>
              <a:defRPr>
                <a:solidFill>
                  <a:srgbClr val="324863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2F4763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6;p1"/>
          <p:cNvCxnSpPr/>
          <p:nvPr/>
        </p:nvCxnSpPr>
        <p:spPr>
          <a:xfrm>
            <a:off x="762000" y="3606800"/>
            <a:ext cx="22860000" cy="0"/>
          </a:xfrm>
          <a:prstGeom prst="straightConnector1">
            <a:avLst/>
          </a:prstGeom>
          <a:noFill/>
          <a:ln cap="flat" cmpd="sng" w="12700">
            <a:solidFill>
              <a:srgbClr val="7794B9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7" name="Google Shape;7;p1"/>
          <p:cNvCxnSpPr/>
          <p:nvPr/>
        </p:nvCxnSpPr>
        <p:spPr>
          <a:xfrm>
            <a:off x="762000" y="3683000"/>
            <a:ext cx="22860000" cy="0"/>
          </a:xfrm>
          <a:prstGeom prst="straightConnector1">
            <a:avLst/>
          </a:prstGeom>
          <a:noFill/>
          <a:ln cap="flat" cmpd="sng" w="12700">
            <a:solidFill>
              <a:srgbClr val="7794B9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8" name="Google Shape;8;p1"/>
          <p:cNvSpPr txBox="1"/>
          <p:nvPr>
            <p:ph type="title"/>
          </p:nvPr>
        </p:nvSpPr>
        <p:spPr>
          <a:xfrm>
            <a:off x="673100" y="622300"/>
            <a:ext cx="23050499" cy="28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9000"/>
              <a:buFont typeface="Arial"/>
              <a:buNone/>
              <a:defRPr b="0" i="0" sz="9000" u="none" cap="none" strike="noStrike">
                <a:solidFill>
                  <a:srgbClr val="2F476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9000"/>
              <a:buFont typeface="Arial"/>
              <a:buNone/>
              <a:defRPr b="0" i="0" sz="9000" u="none" cap="none" strike="noStrike">
                <a:solidFill>
                  <a:srgbClr val="2F4763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9000"/>
              <a:buFont typeface="Arial"/>
              <a:buNone/>
              <a:defRPr b="0" i="0" sz="9000" u="none" cap="none" strike="noStrike">
                <a:solidFill>
                  <a:srgbClr val="2F4763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9000"/>
              <a:buFont typeface="Arial"/>
              <a:buNone/>
              <a:defRPr b="0" i="0" sz="9000" u="none" cap="none" strike="noStrike">
                <a:solidFill>
                  <a:srgbClr val="2F4763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9000"/>
              <a:buFont typeface="Arial"/>
              <a:buNone/>
              <a:defRPr b="0" i="0" sz="9000" u="none" cap="none" strike="noStrike">
                <a:solidFill>
                  <a:srgbClr val="2F4763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9000"/>
              <a:buFont typeface="Arial"/>
              <a:buNone/>
              <a:defRPr b="0" i="0" sz="9000" u="none" cap="none" strike="noStrike">
                <a:solidFill>
                  <a:srgbClr val="2F4763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9000"/>
              <a:buFont typeface="Arial"/>
              <a:buNone/>
              <a:defRPr b="0" i="0" sz="9000" u="none" cap="none" strike="noStrike">
                <a:solidFill>
                  <a:srgbClr val="2F4763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9000"/>
              <a:buFont typeface="Arial"/>
              <a:buNone/>
              <a:defRPr b="0" i="0" sz="9000" u="none" cap="none" strike="noStrike">
                <a:solidFill>
                  <a:srgbClr val="2F4763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9000"/>
              <a:buFont typeface="Arial"/>
              <a:buNone/>
              <a:defRPr b="0" i="0" sz="9000" u="none" cap="none" strike="noStrike">
                <a:solidFill>
                  <a:srgbClr val="2F476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" type="body"/>
          </p:nvPr>
        </p:nvSpPr>
        <p:spPr>
          <a:xfrm>
            <a:off x="673100" y="4191000"/>
            <a:ext cx="23050499" cy="88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-459740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indent="-459740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indent="-459739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indent="-459739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indent="-459739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indent="-459739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indent="-459739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indent="-459739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indent="-459740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5C86B9"/>
              </a:buClr>
              <a:buSzPts val="3640"/>
              <a:buFont typeface="Arial"/>
              <a:buChar char="●"/>
              <a:defRPr b="0" i="0" sz="5200" u="none" cap="none" strike="noStrike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23228298" y="12979399"/>
            <a:ext cx="393701" cy="469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2200"/>
              <a:buFont typeface="Palatino"/>
              <a:buNone/>
              <a:defRPr b="0" i="0" sz="2200" u="none" cap="none" strike="noStrike">
                <a:solidFill>
                  <a:srgbClr val="2F4763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2200"/>
              <a:buFont typeface="Palatino"/>
              <a:buNone/>
              <a:defRPr b="0" i="0" sz="2200" u="none" cap="none" strike="noStrike">
                <a:solidFill>
                  <a:srgbClr val="2F4763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2200"/>
              <a:buFont typeface="Palatino"/>
              <a:buNone/>
              <a:defRPr b="0" i="0" sz="2200" u="none" cap="none" strike="noStrike">
                <a:solidFill>
                  <a:srgbClr val="2F4763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2200"/>
              <a:buFont typeface="Palatino"/>
              <a:buNone/>
              <a:defRPr b="0" i="0" sz="2200" u="none" cap="none" strike="noStrike">
                <a:solidFill>
                  <a:srgbClr val="2F4763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2200"/>
              <a:buFont typeface="Palatino"/>
              <a:buNone/>
              <a:defRPr b="0" i="0" sz="2200" u="none" cap="none" strike="noStrike">
                <a:solidFill>
                  <a:srgbClr val="2F4763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2200"/>
              <a:buFont typeface="Palatino"/>
              <a:buNone/>
              <a:defRPr b="0" i="0" sz="2200" u="none" cap="none" strike="noStrike">
                <a:solidFill>
                  <a:srgbClr val="2F4763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2200"/>
              <a:buFont typeface="Palatino"/>
              <a:buNone/>
              <a:defRPr b="0" i="0" sz="2200" u="none" cap="none" strike="noStrike">
                <a:solidFill>
                  <a:srgbClr val="2F4763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2200"/>
              <a:buFont typeface="Palatino"/>
              <a:buNone/>
              <a:defRPr b="0" i="0" sz="2200" u="none" cap="none" strike="noStrike">
                <a:solidFill>
                  <a:srgbClr val="2F4763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2200"/>
              <a:buFont typeface="Palatino"/>
              <a:buNone/>
              <a:defRPr b="0" i="0" sz="2200" u="none" cap="none" strike="noStrike">
                <a:solidFill>
                  <a:srgbClr val="2F4763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9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6.png"/><Relationship Id="rId8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Relationship Id="rId4" Type="http://schemas.openxmlformats.org/officeDocument/2006/relationships/image" Target="../media/image4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9" Type="http://schemas.openxmlformats.org/officeDocument/2006/relationships/image" Target="../media/image11.png"/><Relationship Id="rId5" Type="http://schemas.openxmlformats.org/officeDocument/2006/relationships/image" Target="../media/image17.png"/><Relationship Id="rId6" Type="http://schemas.openxmlformats.org/officeDocument/2006/relationships/image" Target="../media/image21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46.png"/><Relationship Id="rId10" Type="http://schemas.openxmlformats.org/officeDocument/2006/relationships/image" Target="../media/image30.png"/><Relationship Id="rId13" Type="http://schemas.openxmlformats.org/officeDocument/2006/relationships/image" Target="../media/image18.png"/><Relationship Id="rId1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6.png"/><Relationship Id="rId9" Type="http://schemas.openxmlformats.org/officeDocument/2006/relationships/image" Target="../media/image17.png"/><Relationship Id="rId5" Type="http://schemas.openxmlformats.org/officeDocument/2006/relationships/image" Target="../media/image29.png"/><Relationship Id="rId6" Type="http://schemas.openxmlformats.org/officeDocument/2006/relationships/image" Target="../media/image4.png"/><Relationship Id="rId7" Type="http://schemas.openxmlformats.org/officeDocument/2006/relationships/image" Target="../media/image3.png"/><Relationship Id="rId8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23.png"/><Relationship Id="rId13" Type="http://schemas.openxmlformats.org/officeDocument/2006/relationships/image" Target="../media/image5.png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17.png"/><Relationship Id="rId8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35.png"/><Relationship Id="rId10" Type="http://schemas.openxmlformats.org/officeDocument/2006/relationships/image" Target="../media/image21.png"/><Relationship Id="rId1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Relationship Id="rId5" Type="http://schemas.openxmlformats.org/officeDocument/2006/relationships/image" Target="../media/image32.png"/><Relationship Id="rId6" Type="http://schemas.openxmlformats.org/officeDocument/2006/relationships/image" Target="../media/image38.png"/><Relationship Id="rId7" Type="http://schemas.openxmlformats.org/officeDocument/2006/relationships/image" Target="../media/image25.png"/><Relationship Id="rId8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1" Type="http://schemas.openxmlformats.org/officeDocument/2006/relationships/image" Target="../media/image44.png"/><Relationship Id="rId10" Type="http://schemas.openxmlformats.org/officeDocument/2006/relationships/image" Target="../media/image45.png"/><Relationship Id="rId13" Type="http://schemas.openxmlformats.org/officeDocument/2006/relationships/hyperlink" Target="https://share.streamlit.io/malo21st/meti_report/main/report.py" TargetMode="External"/><Relationship Id="rId1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Relationship Id="rId9" Type="http://schemas.openxmlformats.org/officeDocument/2006/relationships/image" Target="../media/image41.png"/><Relationship Id="rId5" Type="http://schemas.openxmlformats.org/officeDocument/2006/relationships/image" Target="../media/image37.png"/><Relationship Id="rId6" Type="http://schemas.openxmlformats.org/officeDocument/2006/relationships/image" Target="../media/image36.png"/><Relationship Id="rId7" Type="http://schemas.openxmlformats.org/officeDocument/2006/relationships/image" Target="../media/image34.png"/><Relationship Id="rId8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890650" y="1133925"/>
            <a:ext cx="9183900" cy="56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9000"/>
              <a:buFont typeface="Arial"/>
              <a:buNone/>
            </a:pPr>
            <a:r>
              <a:rPr lang="en-US" sz="7200"/>
              <a:t>Google Colabで</a:t>
            </a:r>
            <a:endParaRPr sz="7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90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9000"/>
              <a:buFont typeface="Arial"/>
              <a:buNone/>
            </a:pPr>
            <a:r>
              <a:rPr lang="en-US" sz="7200"/>
              <a:t>Webアプリ開発</a:t>
            </a:r>
            <a:endParaRPr sz="72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9000"/>
              <a:buFont typeface="Arial"/>
              <a:buNone/>
            </a:pPr>
            <a:r>
              <a:t/>
            </a:r>
            <a:endParaRPr sz="12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9000"/>
              <a:buFont typeface="Arial"/>
              <a:buNone/>
            </a:pPr>
            <a:r>
              <a:rPr lang="en-US" sz="7200"/>
              <a:t>ハンズオン </a:t>
            </a:r>
            <a:endParaRPr sz="7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9000"/>
              <a:buFont typeface="Arial"/>
              <a:buNone/>
            </a:pPr>
            <a:r>
              <a:t/>
            </a:r>
            <a:endParaRPr sz="7200"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5000"/>
              <a:buFont typeface="Arial"/>
              <a:buNone/>
            </a:pPr>
            <a:r>
              <a:rPr lang="en-US" sz="5000">
                <a:latin typeface="Arial"/>
                <a:ea typeface="Arial"/>
                <a:cs typeface="Arial"/>
                <a:sym typeface="Arial"/>
              </a:rPr>
              <a:t>malo21st　 </a:t>
            </a:r>
            <a:endParaRPr/>
          </a:p>
        </p:txBody>
      </p:sp>
      <p:pic>
        <p:nvPicPr>
          <p:cNvPr descr="イメージ" id="86" name="Google Shape;8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4826" y="7262739"/>
            <a:ext cx="6409835" cy="485775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-148450" y="13010000"/>
            <a:ext cx="24532500" cy="10869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97619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4200"/>
              <a:buFont typeface="Merriweather Sans"/>
              <a:buNone/>
            </a:pPr>
            <a:r>
              <a:rPr lang="en-US" sz="4200">
                <a:solidFill>
                  <a:srgbClr val="444444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【オンライン】はんなりPython #41 「Google ColabでWebアプリ開発ハンズオン」</a:t>
            </a:r>
            <a:r>
              <a:rPr b="0" i="0" lang="en-US" sz="4200" u="none" cap="none" strike="noStrike">
                <a:solidFill>
                  <a:srgbClr val="444444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   202</a:t>
            </a:r>
            <a:r>
              <a:rPr lang="en-US" sz="4200">
                <a:solidFill>
                  <a:srgbClr val="444444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1</a:t>
            </a:r>
            <a:r>
              <a:rPr b="0" i="0" lang="en-US" sz="4200" u="none" cap="none" strike="noStrike">
                <a:solidFill>
                  <a:srgbClr val="444444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/0</a:t>
            </a:r>
            <a:r>
              <a:rPr lang="en-US" sz="4200">
                <a:solidFill>
                  <a:srgbClr val="444444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6</a:t>
            </a:r>
            <a:r>
              <a:rPr b="0" i="0" lang="en-US" sz="4200" u="none" cap="none" strike="noStrike">
                <a:solidFill>
                  <a:srgbClr val="444444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/</a:t>
            </a:r>
            <a:r>
              <a:rPr lang="en-US" sz="4200">
                <a:solidFill>
                  <a:srgbClr val="444444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18</a:t>
            </a:r>
            <a:r>
              <a:rPr b="0" i="0" lang="en-US" sz="4200" u="none" cap="none" strike="noStrike">
                <a:solidFill>
                  <a:srgbClr val="444444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 </a:t>
            </a:r>
            <a:endParaRPr/>
          </a:p>
        </p:txBody>
      </p:sp>
      <p:sp>
        <p:nvSpPr>
          <p:cNvPr id="88" name="Google Shape;88;p16"/>
          <p:cNvSpPr/>
          <p:nvPr/>
        </p:nvSpPr>
        <p:spPr>
          <a:xfrm>
            <a:off x="10637662" y="614025"/>
            <a:ext cx="6498000" cy="11506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6"/>
          <p:cNvSpPr/>
          <p:nvPr/>
        </p:nvSpPr>
        <p:spPr>
          <a:xfrm>
            <a:off x="11643450" y="2800150"/>
            <a:ext cx="4587775" cy="2175200"/>
          </a:xfrm>
          <a:prstGeom prst="flowChartPredefinedProcess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47525" y="599225"/>
            <a:ext cx="1585700" cy="14046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/>
          <p:nvPr/>
        </p:nvSpPr>
        <p:spPr>
          <a:xfrm>
            <a:off x="18166125" y="614025"/>
            <a:ext cx="2051100" cy="11506500"/>
          </a:xfrm>
          <a:prstGeom prst="flowChartAlternateProcess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Internet</a:t>
            </a:r>
            <a:endParaRPr sz="3600"/>
          </a:p>
        </p:txBody>
      </p:sp>
      <p:cxnSp>
        <p:nvCxnSpPr>
          <p:cNvPr id="92" name="Google Shape;92;p16"/>
          <p:cNvCxnSpPr/>
          <p:nvPr/>
        </p:nvCxnSpPr>
        <p:spPr>
          <a:xfrm rot="10800000">
            <a:off x="17266490" y="5684933"/>
            <a:ext cx="3912000" cy="0"/>
          </a:xfrm>
          <a:prstGeom prst="straightConnector1">
            <a:avLst/>
          </a:prstGeom>
          <a:noFill/>
          <a:ln cap="flat" cmpd="sng" w="762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93" name="Google Shape;93;p16"/>
          <p:cNvSpPr txBox="1"/>
          <p:nvPr/>
        </p:nvSpPr>
        <p:spPr>
          <a:xfrm>
            <a:off x="12616076" y="970117"/>
            <a:ext cx="4845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Google Colaboratry</a:t>
            </a:r>
            <a:endParaRPr sz="3600"/>
          </a:p>
        </p:txBody>
      </p:sp>
      <p:sp>
        <p:nvSpPr>
          <p:cNvPr id="94" name="Google Shape;94;p16"/>
          <p:cNvSpPr txBox="1"/>
          <p:nvPr/>
        </p:nvSpPr>
        <p:spPr>
          <a:xfrm rot="5400000">
            <a:off x="18322050" y="4277475"/>
            <a:ext cx="21975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0">
                <a:solidFill>
                  <a:srgbClr val="999999"/>
                </a:solidFill>
              </a:rPr>
              <a:t>][</a:t>
            </a:r>
            <a:endParaRPr sz="20500">
              <a:solidFill>
                <a:srgbClr val="999999"/>
              </a:solidFill>
            </a:endParaRPr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58600" y="825050"/>
            <a:ext cx="3057758" cy="32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86849" y="3306577"/>
            <a:ext cx="3212075" cy="127747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11934388" y="5007038"/>
            <a:ext cx="4005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Jupyter Dash</a:t>
            </a:r>
            <a:endParaRPr sz="4800"/>
          </a:p>
        </p:txBody>
      </p:sp>
      <p:pic>
        <p:nvPicPr>
          <p:cNvPr id="98" name="Google Shape;9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21870" y="7361875"/>
            <a:ext cx="2455500" cy="24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6"/>
          <p:cNvSpPr txBox="1"/>
          <p:nvPr/>
        </p:nvSpPr>
        <p:spPr>
          <a:xfrm>
            <a:off x="9711825" y="9807650"/>
            <a:ext cx="85668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Dash Bootstrap</a:t>
            </a:r>
            <a:endParaRPr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Components</a:t>
            </a:r>
            <a:endParaRPr sz="4800"/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247700" y="4119236"/>
            <a:ext cx="2479550" cy="3231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/>
          <p:nvPr/>
        </p:nvSpPr>
        <p:spPr>
          <a:xfrm>
            <a:off x="13413300" y="6181150"/>
            <a:ext cx="963300" cy="923400"/>
          </a:xfrm>
          <a:prstGeom prst="plus">
            <a:avLst>
              <a:gd fmla="val 3843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6"/>
          <p:cNvPicPr preferRelativeResize="0"/>
          <p:nvPr/>
        </p:nvPicPr>
        <p:blipFill rotWithShape="1">
          <a:blip r:embed="rId9">
            <a:alphaModFix/>
          </a:blip>
          <a:srcRect b="23389" l="0" r="0" t="0"/>
          <a:stretch/>
        </p:blipFill>
        <p:spPr>
          <a:xfrm>
            <a:off x="21313125" y="7371075"/>
            <a:ext cx="2479549" cy="3192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5"/>
          <p:cNvSpPr txBox="1"/>
          <p:nvPr/>
        </p:nvSpPr>
        <p:spPr>
          <a:xfrm>
            <a:off x="1109600" y="1556525"/>
            <a:ext cx="10757100" cy="116895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from jupyter_dash import</a:t>
            </a:r>
            <a:r>
              <a:rPr b="1" lang="en-US" sz="3200">
                <a:latin typeface="Courier New"/>
                <a:ea typeface="Courier New"/>
                <a:cs typeface="Courier New"/>
                <a:sym typeface="Courier New"/>
              </a:rPr>
              <a:t> JupyterDash</a:t>
            </a:r>
            <a:endParaRPr b="1" sz="3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import dash_core_components as</a:t>
            </a:r>
            <a:r>
              <a:rPr b="1" lang="en-US" sz="3200">
                <a:latin typeface="Courier New"/>
                <a:ea typeface="Courier New"/>
                <a:cs typeface="Courier New"/>
                <a:sym typeface="Courier New"/>
              </a:rPr>
              <a:t> dcc</a:t>
            </a:r>
            <a:endParaRPr b="1" sz="3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from dash.dependencies import</a:t>
            </a:r>
            <a:r>
              <a:rPr b="1" lang="en-US" sz="3200">
                <a:latin typeface="Courier New"/>
                <a:ea typeface="Courier New"/>
                <a:cs typeface="Courier New"/>
                <a:sym typeface="Courier New"/>
              </a:rPr>
              <a:t> Input, Output</a:t>
            </a:r>
            <a:endParaRPr b="1" sz="3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b="1" lang="en-US" sz="3200">
                <a:latin typeface="Courier New"/>
                <a:ea typeface="Courier New"/>
                <a:cs typeface="Courier New"/>
                <a:sym typeface="Courier New"/>
              </a:rPr>
              <a:t> = JupyterDash</a:t>
            </a:r>
            <a:r>
              <a:rPr b="1" lang="en-US" sz="3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(__name__)</a:t>
            </a:r>
            <a:endParaRPr b="1" sz="3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View</a:t>
            </a:r>
            <a:endParaRPr b="1" sz="32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b="1" lang="en-US" sz="3200">
                <a:latin typeface="Courier New"/>
                <a:ea typeface="Courier New"/>
                <a:cs typeface="Courier New"/>
                <a:sym typeface="Courier New"/>
              </a:rPr>
              <a:t>.layout = [</a:t>
            </a:r>
            <a:endParaRPr b="1" sz="3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ourier New"/>
                <a:ea typeface="Courier New"/>
                <a:cs typeface="Courier New"/>
                <a:sym typeface="Courier New"/>
              </a:rPr>
              <a:t>        dcc.入力(id=</a:t>
            </a:r>
            <a:r>
              <a:rPr b="1" lang="en-US" sz="3200"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1" lang="en-US" sz="3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id_入力</a:t>
            </a:r>
            <a:r>
              <a:rPr b="1" lang="en-US" sz="3200">
                <a:latin typeface="Courier New"/>
                <a:ea typeface="Courier New"/>
                <a:cs typeface="Courier New"/>
                <a:sym typeface="Courier New"/>
              </a:rPr>
              <a:t>', '</a:t>
            </a:r>
            <a:r>
              <a:rPr b="1" lang="en-US" sz="3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属性１</a:t>
            </a:r>
            <a:r>
              <a:rPr b="1" lang="en-US" sz="3200"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1" lang="en-US" sz="3200"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b="1" sz="3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ourier New"/>
                <a:ea typeface="Courier New"/>
                <a:cs typeface="Courier New"/>
                <a:sym typeface="Courier New"/>
              </a:rPr>
              <a:t>        dcc.出力(id='</a:t>
            </a:r>
            <a:r>
              <a:rPr b="1" lang="en-US" sz="32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id_出力</a:t>
            </a:r>
            <a:r>
              <a:rPr b="1" lang="en-US" sz="3200">
                <a:latin typeface="Courier New"/>
                <a:ea typeface="Courier New"/>
                <a:cs typeface="Courier New"/>
                <a:sym typeface="Courier New"/>
              </a:rPr>
              <a:t>', '</a:t>
            </a:r>
            <a:r>
              <a:rPr b="1" lang="en-US" sz="32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属性２</a:t>
            </a:r>
            <a:r>
              <a:rPr b="1" lang="en-US" sz="3200">
                <a:latin typeface="Courier New"/>
                <a:ea typeface="Courier New"/>
                <a:cs typeface="Courier New"/>
                <a:sym typeface="Courier New"/>
              </a:rPr>
              <a:t>')</a:t>
            </a:r>
            <a:endParaRPr b="1" sz="3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 sz="3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Controller</a:t>
            </a:r>
            <a:endParaRPr b="1" sz="32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ourier New"/>
                <a:ea typeface="Courier New"/>
                <a:cs typeface="Courier New"/>
                <a:sym typeface="Courier New"/>
              </a:rPr>
              <a:t>@</a:t>
            </a:r>
            <a:r>
              <a:rPr b="1" lang="en-US" sz="32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b="1" lang="en-US" sz="3200">
                <a:latin typeface="Courier New"/>
                <a:ea typeface="Courier New"/>
                <a:cs typeface="Courier New"/>
                <a:sym typeface="Courier New"/>
              </a:rPr>
              <a:t>.callback(</a:t>
            </a:r>
            <a:endParaRPr b="1" sz="3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ourier New"/>
                <a:ea typeface="Courier New"/>
                <a:cs typeface="Courier New"/>
                <a:sym typeface="Courier New"/>
              </a:rPr>
              <a:t>	Output('</a:t>
            </a:r>
            <a:r>
              <a:rPr b="1" lang="en-US" sz="32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id_出力</a:t>
            </a:r>
            <a:r>
              <a:rPr b="1" lang="en-US" sz="3200">
                <a:latin typeface="Courier New"/>
                <a:ea typeface="Courier New"/>
                <a:cs typeface="Courier New"/>
                <a:sym typeface="Courier New"/>
              </a:rPr>
              <a:t>', '</a:t>
            </a:r>
            <a:r>
              <a:rPr b="1" lang="en-US" sz="32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属性２</a:t>
            </a:r>
            <a:r>
              <a:rPr b="1" lang="en-US" sz="3200">
                <a:latin typeface="Courier New"/>
                <a:ea typeface="Courier New"/>
                <a:cs typeface="Courier New"/>
                <a:sym typeface="Courier New"/>
              </a:rPr>
              <a:t>'),</a:t>
            </a:r>
            <a:endParaRPr b="1" sz="3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ourier New"/>
                <a:ea typeface="Courier New"/>
                <a:cs typeface="Courier New"/>
                <a:sym typeface="Courier New"/>
              </a:rPr>
              <a:t>	[Input('</a:t>
            </a:r>
            <a:r>
              <a:rPr b="1" lang="en-US" sz="3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id_入力</a:t>
            </a:r>
            <a:r>
              <a:rPr b="1" lang="en-US" sz="3200">
                <a:latin typeface="Courier New"/>
                <a:ea typeface="Courier New"/>
                <a:cs typeface="Courier New"/>
                <a:sym typeface="Courier New"/>
              </a:rPr>
              <a:t>', '</a:t>
            </a:r>
            <a:r>
              <a:rPr b="1" lang="en-US" sz="3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属性１</a:t>
            </a:r>
            <a:r>
              <a:rPr b="1" lang="en-US" sz="3200">
                <a:latin typeface="Courier New"/>
                <a:ea typeface="Courier New"/>
                <a:cs typeface="Courier New"/>
                <a:sym typeface="Courier New"/>
              </a:rPr>
              <a:t>')]</a:t>
            </a:r>
            <a:endParaRPr b="1" sz="3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3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Model</a:t>
            </a:r>
            <a:endParaRPr b="1" sz="32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ourier New"/>
                <a:ea typeface="Courier New"/>
                <a:cs typeface="Courier New"/>
                <a:sym typeface="Courier New"/>
              </a:rPr>
              <a:t>def 処理名(</a:t>
            </a:r>
            <a:r>
              <a:rPr b="1" lang="en-US" sz="3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変数１</a:t>
            </a:r>
            <a:r>
              <a:rPr b="1" lang="en-US" sz="3200"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1" sz="3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US" sz="32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出力２</a:t>
            </a:r>
            <a:r>
              <a:rPr b="1" lang="en-US" sz="3200">
                <a:latin typeface="Courier New"/>
                <a:ea typeface="Courier New"/>
                <a:cs typeface="Courier New"/>
                <a:sym typeface="Courier New"/>
              </a:rPr>
              <a:t> = 処理（</a:t>
            </a:r>
            <a:r>
              <a:rPr b="1" lang="en-US" sz="3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変数１</a:t>
            </a:r>
            <a:r>
              <a:rPr b="1" lang="en-US" sz="3200">
                <a:latin typeface="Courier New"/>
                <a:ea typeface="Courier New"/>
                <a:cs typeface="Courier New"/>
                <a:sym typeface="Courier New"/>
              </a:rPr>
              <a:t>） </a:t>
            </a:r>
            <a:endParaRPr b="1" sz="3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ourier New"/>
                <a:ea typeface="Courier New"/>
                <a:cs typeface="Courier New"/>
                <a:sym typeface="Courier New"/>
              </a:rPr>
              <a:t>    return </a:t>
            </a:r>
            <a:r>
              <a:rPr b="1" lang="en-US" sz="32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出力２</a:t>
            </a:r>
            <a:endParaRPr b="1" sz="3200">
              <a:solidFill>
                <a:srgbClr val="FF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9900"/>
                </a:solidFill>
                <a:latin typeface="Courier New"/>
                <a:ea typeface="Courier New"/>
                <a:cs typeface="Courier New"/>
                <a:sym typeface="Courier New"/>
              </a:rPr>
              <a:t>app</a:t>
            </a:r>
            <a:r>
              <a:rPr b="1" lang="en-US" sz="3200">
                <a:latin typeface="Courier New"/>
                <a:ea typeface="Courier New"/>
                <a:cs typeface="Courier New"/>
                <a:sym typeface="Courier New"/>
              </a:rPr>
              <a:t>.run_server</a:t>
            </a:r>
            <a:r>
              <a:rPr b="1" lang="en-US" sz="3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(mode="inline")</a:t>
            </a:r>
            <a:endParaRPr b="1" sz="3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Google Shape;324;p25"/>
          <p:cNvSpPr txBox="1"/>
          <p:nvPr/>
        </p:nvSpPr>
        <p:spPr>
          <a:xfrm>
            <a:off x="12671450" y="1632725"/>
            <a:ext cx="9837600" cy="5602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import streamlit as </a:t>
            </a:r>
            <a:r>
              <a:rPr b="1" lang="en-US" sz="3200">
                <a:latin typeface="Courier New"/>
                <a:ea typeface="Courier New"/>
                <a:cs typeface="Courier New"/>
                <a:sym typeface="Courier New"/>
              </a:rPr>
              <a:t>st</a:t>
            </a:r>
            <a:endParaRPr b="1" sz="3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Model</a:t>
            </a:r>
            <a:endParaRPr b="1" sz="32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ourier New"/>
                <a:ea typeface="Courier New"/>
                <a:cs typeface="Courier New"/>
                <a:sym typeface="Courier New"/>
              </a:rPr>
              <a:t>def 処理名(</a:t>
            </a:r>
            <a:r>
              <a:rPr b="1" lang="en-US" sz="3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変数１</a:t>
            </a:r>
            <a:r>
              <a:rPr b="1" lang="en-US" sz="3200"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1" sz="3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-US" sz="32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出力２</a:t>
            </a:r>
            <a:r>
              <a:rPr b="1" lang="en-US" sz="3200">
                <a:latin typeface="Courier New"/>
                <a:ea typeface="Courier New"/>
                <a:cs typeface="Courier New"/>
                <a:sym typeface="Courier New"/>
              </a:rPr>
              <a:t> = 処理（</a:t>
            </a:r>
            <a:r>
              <a:rPr b="1" lang="en-US" sz="3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変数１</a:t>
            </a:r>
            <a:r>
              <a:rPr b="1" lang="en-US" sz="3200">
                <a:latin typeface="Courier New"/>
                <a:ea typeface="Courier New"/>
                <a:cs typeface="Courier New"/>
                <a:sym typeface="Courier New"/>
              </a:rPr>
              <a:t>） </a:t>
            </a:r>
            <a:endParaRPr b="1" sz="3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ourier New"/>
                <a:ea typeface="Courier New"/>
                <a:cs typeface="Courier New"/>
                <a:sym typeface="Courier New"/>
              </a:rPr>
              <a:t>    return </a:t>
            </a:r>
            <a:r>
              <a:rPr b="1" lang="en-US" sz="32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出力２</a:t>
            </a:r>
            <a:endParaRPr b="1" sz="3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FF99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View</a:t>
            </a:r>
            <a:endParaRPr b="1" sz="32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変数１</a:t>
            </a:r>
            <a:r>
              <a:rPr b="1" lang="en-US" sz="320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US" sz="3200">
                <a:latin typeface="Courier New"/>
                <a:ea typeface="Courier New"/>
                <a:cs typeface="Courier New"/>
                <a:sym typeface="Courier New"/>
              </a:rPr>
              <a:t>st.入力()</a:t>
            </a:r>
            <a:endParaRPr b="1" sz="3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出力２</a:t>
            </a:r>
            <a:r>
              <a:rPr b="1" lang="en-US" sz="3200">
                <a:latin typeface="Courier New"/>
                <a:ea typeface="Courier New"/>
                <a:cs typeface="Courier New"/>
                <a:sym typeface="Courier New"/>
              </a:rPr>
              <a:t> = 処理名(</a:t>
            </a:r>
            <a:r>
              <a:rPr b="1" lang="en-US" sz="3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変数１</a:t>
            </a:r>
            <a:r>
              <a:rPr b="1" lang="en-US" sz="3200"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en-US" sz="32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 Model</a:t>
            </a:r>
            <a:endParaRPr b="1" sz="32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ourier New"/>
                <a:ea typeface="Courier New"/>
                <a:cs typeface="Courier New"/>
                <a:sym typeface="Courier New"/>
              </a:rPr>
              <a:t>st.出力(</a:t>
            </a:r>
            <a:r>
              <a:rPr b="1" lang="en-US" sz="32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出力２</a:t>
            </a:r>
            <a:r>
              <a:rPr b="1" lang="en-US" sz="3200"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3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25" name="Google Shape;3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6933" y="397866"/>
            <a:ext cx="4519205" cy="125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6750" y="370975"/>
            <a:ext cx="3315075" cy="115012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5"/>
          <p:cNvSpPr txBox="1"/>
          <p:nvPr/>
        </p:nvSpPr>
        <p:spPr>
          <a:xfrm>
            <a:off x="12747650" y="7500125"/>
            <a:ext cx="9837600" cy="56028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Streamlitの起動： </a:t>
            </a:r>
            <a:r>
              <a:rPr b="1" lang="en-US" sz="3200">
                <a:latin typeface="Courier New"/>
                <a:ea typeface="Courier New"/>
                <a:cs typeface="Courier New"/>
                <a:sym typeface="Courier New"/>
              </a:rPr>
              <a:t>streamlit run app.py</a:t>
            </a:r>
            <a:endParaRPr b="1" sz="3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Streamlitのコードは、Pythonコードではなく、</a:t>
            </a:r>
            <a:r>
              <a:rPr b="1" lang="en-US" sz="3200">
                <a:latin typeface="Courier New"/>
                <a:ea typeface="Courier New"/>
                <a:cs typeface="Courier New"/>
                <a:sym typeface="Courier New"/>
              </a:rPr>
              <a:t>Streamlitというソフトウェア用のスクリプト言語</a:t>
            </a:r>
            <a:endParaRPr b="1" sz="3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と理解した方がいい</a:t>
            </a:r>
            <a:endParaRPr b="1" sz="32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なので、Dashで記述していた、インスタンス生成、</a:t>
            </a:r>
            <a:endParaRPr b="1" sz="32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コールバック(Controller)、サーバー起動は、</a:t>
            </a:r>
            <a:r>
              <a:rPr b="1" lang="en-US" sz="3200">
                <a:latin typeface="Courier New"/>
                <a:ea typeface="Courier New"/>
                <a:cs typeface="Courier New"/>
                <a:sym typeface="Courier New"/>
              </a:rPr>
              <a:t>Streamlitが実施・管理</a:t>
            </a:r>
            <a:r>
              <a:rPr b="1" lang="en-US" sz="32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している</a:t>
            </a:r>
            <a:endParaRPr b="1" sz="32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43434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6"/>
          <p:cNvSpPr txBox="1"/>
          <p:nvPr/>
        </p:nvSpPr>
        <p:spPr>
          <a:xfrm>
            <a:off x="2558400" y="254725"/>
            <a:ext cx="8424900" cy="12991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title = html.Div([</a:t>
            </a:r>
            <a:endParaRPr b="1" sz="3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   dbc.</a:t>
            </a:r>
            <a:r>
              <a:rPr b="1" lang="en-US" sz="32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Row</a:t>
            </a:r>
            <a:r>
              <a:rPr b="1" lang="en-US" sz="3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([</a:t>
            </a:r>
            <a:endParaRPr b="1" sz="3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       dbc.</a:t>
            </a:r>
            <a:r>
              <a:rPr b="1" lang="en-US" sz="3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Col</a:t>
            </a:r>
            <a:r>
              <a:rPr b="1" lang="en-US" sz="3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b="1" sz="3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html.H2("タイトル")</a:t>
            </a:r>
            <a:endParaRPr b="1" sz="3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       ),</a:t>
            </a:r>
            <a:endParaRPr b="1" sz="3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   ])</a:t>
            </a:r>
            <a:endParaRPr b="1" sz="3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b="1" sz="3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input = html.Div([</a:t>
            </a:r>
            <a:endParaRPr b="1" sz="3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   dbc.</a:t>
            </a:r>
            <a:r>
              <a:rPr b="1" lang="en-US" sz="32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Row</a:t>
            </a:r>
            <a:r>
              <a:rPr b="1" lang="en-US" sz="3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([</a:t>
            </a:r>
            <a:endParaRPr b="1" sz="3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       dbc.</a:t>
            </a:r>
            <a:r>
              <a:rPr b="1" lang="en-US" sz="3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Col</a:t>
            </a:r>
            <a:r>
              <a:rPr b="1" lang="en-US" sz="3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b="1" sz="3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html.H4('入力項目：')</a:t>
            </a:r>
            <a:endParaRPr b="1" sz="3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       ),</a:t>
            </a:r>
            <a:endParaRPr b="1" sz="3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       dbc.</a:t>
            </a:r>
            <a:r>
              <a:rPr b="1" lang="en-US" sz="3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Col</a:t>
            </a:r>
            <a:r>
              <a:rPr b="1" lang="en-US" sz="3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b="1" sz="3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dcc.Textarea()</a:t>
            </a:r>
            <a:endParaRPr b="1" sz="3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       ),</a:t>
            </a:r>
            <a:endParaRPr b="1" sz="3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   ])</a:t>
            </a:r>
            <a:endParaRPr b="1" sz="3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b="1" sz="3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output = html.Div([</a:t>
            </a:r>
            <a:endParaRPr b="1" sz="3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   dbc.</a:t>
            </a:r>
            <a:r>
              <a:rPr b="1" lang="en-US" sz="3200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Row</a:t>
            </a:r>
            <a:r>
              <a:rPr b="1" lang="en-US" sz="3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([</a:t>
            </a:r>
            <a:endParaRPr b="1" sz="3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       dbc.</a:t>
            </a:r>
            <a:r>
              <a:rPr b="1" lang="en-US" sz="32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Col</a:t>
            </a:r>
            <a:r>
              <a:rPr b="1" lang="en-US" sz="3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b="1" sz="3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html.H4()</a:t>
            </a:r>
            <a:endParaRPr b="1" sz="3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       ),</a:t>
            </a:r>
            <a:endParaRPr b="1" sz="3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   ])</a:t>
            </a:r>
            <a:endParaRPr b="1" sz="3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b="1" sz="3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3" name="Google Shape;333;p26"/>
          <p:cNvSpPr txBox="1"/>
          <p:nvPr/>
        </p:nvSpPr>
        <p:spPr>
          <a:xfrm>
            <a:off x="10830900" y="254725"/>
            <a:ext cx="9682500" cy="3140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app.</a:t>
            </a:r>
            <a:r>
              <a:rPr b="1" lang="en-US" sz="32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layout</a:t>
            </a:r>
            <a:r>
              <a:rPr b="1" lang="en-US" sz="3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= dbc.</a:t>
            </a:r>
            <a:r>
              <a:rPr b="1" lang="en-US" sz="32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Container</a:t>
            </a:r>
            <a:r>
              <a:rPr b="1" lang="en-US" sz="3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([</a:t>
            </a:r>
            <a:endParaRPr b="1" sz="3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title, </a:t>
            </a:r>
            <a:endParaRPr b="1" sz="3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inp</a:t>
            </a:r>
            <a:r>
              <a:rPr b="1" lang="en-US" sz="3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b="1" lang="en-US" sz="3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t, </a:t>
            </a:r>
            <a:endParaRPr b="1" sz="3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output</a:t>
            </a:r>
            <a:endParaRPr b="1" sz="3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])</a:t>
            </a:r>
            <a:endParaRPr b="1" sz="3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34" name="Google Shape;334;p26"/>
          <p:cNvSpPr/>
          <p:nvPr/>
        </p:nvSpPr>
        <p:spPr>
          <a:xfrm>
            <a:off x="11610825" y="4152325"/>
            <a:ext cx="8902500" cy="9093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6"/>
          <p:cNvSpPr/>
          <p:nvPr/>
        </p:nvSpPr>
        <p:spPr>
          <a:xfrm>
            <a:off x="12233250" y="4786750"/>
            <a:ext cx="7673700" cy="20544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6"/>
          <p:cNvSpPr/>
          <p:nvPr/>
        </p:nvSpPr>
        <p:spPr>
          <a:xfrm>
            <a:off x="12233250" y="7718600"/>
            <a:ext cx="7673700" cy="20544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6"/>
          <p:cNvSpPr/>
          <p:nvPr/>
        </p:nvSpPr>
        <p:spPr>
          <a:xfrm>
            <a:off x="12233250" y="10650450"/>
            <a:ext cx="7673700" cy="20544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6"/>
          <p:cNvSpPr/>
          <p:nvPr/>
        </p:nvSpPr>
        <p:spPr>
          <a:xfrm>
            <a:off x="12489375" y="7987836"/>
            <a:ext cx="3474300" cy="1460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入力項目：</a:t>
            </a:r>
            <a:endParaRPr sz="4800"/>
          </a:p>
        </p:txBody>
      </p:sp>
      <p:sp>
        <p:nvSpPr>
          <p:cNvPr id="339" name="Google Shape;339;p26"/>
          <p:cNvSpPr/>
          <p:nvPr/>
        </p:nvSpPr>
        <p:spPr>
          <a:xfrm>
            <a:off x="16223175" y="7987836"/>
            <a:ext cx="3474300" cy="1460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入力エリア</a:t>
            </a:r>
            <a:endParaRPr sz="4800"/>
          </a:p>
        </p:txBody>
      </p:sp>
      <p:sp>
        <p:nvSpPr>
          <p:cNvPr id="340" name="Google Shape;340;p26"/>
          <p:cNvSpPr/>
          <p:nvPr/>
        </p:nvSpPr>
        <p:spPr>
          <a:xfrm>
            <a:off x="12489375" y="5046250"/>
            <a:ext cx="7208100" cy="1460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タイトル</a:t>
            </a:r>
            <a:endParaRPr sz="4800"/>
          </a:p>
        </p:txBody>
      </p:sp>
      <p:sp>
        <p:nvSpPr>
          <p:cNvPr id="341" name="Google Shape;341;p26"/>
          <p:cNvSpPr/>
          <p:nvPr/>
        </p:nvSpPr>
        <p:spPr>
          <a:xfrm>
            <a:off x="12489375" y="10929400"/>
            <a:ext cx="7208100" cy="14601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出力エリア</a:t>
            </a:r>
            <a:endParaRPr sz="4800"/>
          </a:p>
        </p:txBody>
      </p:sp>
      <p:cxnSp>
        <p:nvCxnSpPr>
          <p:cNvPr id="342" name="Google Shape;342;p26"/>
          <p:cNvCxnSpPr/>
          <p:nvPr/>
        </p:nvCxnSpPr>
        <p:spPr>
          <a:xfrm>
            <a:off x="10543800" y="634450"/>
            <a:ext cx="0" cy="11994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3219825" y="622300"/>
            <a:ext cx="20503800" cy="173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90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おまえだれよ</a:t>
            </a:r>
            <a:endParaRPr/>
          </a:p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1036500" y="3253974"/>
            <a:ext cx="22323600" cy="10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-736600" lvl="0" marL="736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4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田中丸　祐治（たなかまる　ゆうじ）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       malo21st</a:t>
            </a:r>
            <a:r>
              <a:rPr lang="en-US"/>
              <a:t>　　簡単に「まろ」でいいです</a:t>
            </a:r>
            <a:endParaRPr/>
          </a:p>
          <a:p>
            <a:pPr indent="-736600" lvl="0" marL="7366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364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ＩＴ業界とは関係のない完全趣味でPythonやってます</a:t>
            </a:r>
            <a:endParaRPr/>
          </a:p>
          <a:p>
            <a:pPr indent="-736600" lvl="0" marL="7366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364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福岡を中心に、Pythonコミュニティに出没しています</a:t>
            </a:r>
            <a:endParaRPr/>
          </a:p>
          <a:p>
            <a:pPr indent="-736600" lvl="0" marL="7366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364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Github  :  https://github.com/malo21st</a:t>
            </a:r>
            <a:endParaRPr/>
          </a:p>
          <a:p>
            <a:pPr indent="-736600" lvl="0" marL="7366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3640"/>
              <a:buChar char="●"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Twitter  :  @malo21s</a:t>
            </a:r>
            <a:endParaRPr/>
          </a:p>
          <a:p>
            <a:pPr indent="-736600" lvl="0" marL="73660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SzPts val="3640"/>
              <a:buChar char="●"/>
            </a:pPr>
            <a:r>
              <a:rPr lang="en-US"/>
              <a:t>e-mail</a:t>
            </a:r>
            <a:r>
              <a:rPr lang="en-US"/>
              <a:t>  :  y.tanakamaru@gmail.com</a:t>
            </a:r>
            <a:endParaRPr/>
          </a:p>
        </p:txBody>
      </p:sp>
      <p:pic>
        <p:nvPicPr>
          <p:cNvPr descr="malo21st.png" id="109" name="Google Shape;10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6500" y="448525"/>
            <a:ext cx="2077950" cy="2077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" name="Google Shape;110;p17"/>
          <p:cNvGrpSpPr/>
          <p:nvPr/>
        </p:nvGrpSpPr>
        <p:grpSpPr>
          <a:xfrm>
            <a:off x="14808334" y="9639199"/>
            <a:ext cx="9154125" cy="4033999"/>
            <a:chOff x="0" y="0"/>
            <a:chExt cx="8935212" cy="3759201"/>
          </a:xfrm>
        </p:grpSpPr>
        <p:sp>
          <p:nvSpPr>
            <p:cNvPr id="111" name="Google Shape;111;p17"/>
            <p:cNvSpPr txBox="1"/>
            <p:nvPr/>
          </p:nvSpPr>
          <p:spPr>
            <a:xfrm>
              <a:off x="215900" y="139700"/>
              <a:ext cx="8503412" cy="32004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b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F4763"/>
                </a:buClr>
                <a:buSzPts val="4200"/>
                <a:buFont typeface="Arial"/>
                <a:buNone/>
              </a:pPr>
              <a:r>
                <a:rPr b="0" i="0" lang="en-US" sz="4200" u="none" cap="none" strike="noStrike">
                  <a:solidFill>
                    <a:srgbClr val="2F4763"/>
                  </a:solidFill>
                  <a:latin typeface="Arial"/>
                  <a:ea typeface="Arial"/>
                  <a:cs typeface="Arial"/>
                  <a:sym typeface="Arial"/>
                </a:rPr>
                <a:t>なぜ、</a:t>
              </a:r>
              <a:r>
                <a:rPr b="0" i="0" lang="en-US" sz="4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malo21st</a:t>
              </a:r>
              <a:r>
                <a:rPr b="0" i="0" lang="en-US" sz="4200" u="none" cap="none" strike="noStrike">
                  <a:solidFill>
                    <a:srgbClr val="2F4763"/>
                  </a:solidFill>
                  <a:latin typeface="Arial"/>
                  <a:ea typeface="Arial"/>
                  <a:cs typeface="Arial"/>
                  <a:sym typeface="Arial"/>
                </a:rPr>
                <a:t> なの？</a:t>
              </a:r>
              <a:endParaRPr/>
            </a:p>
            <a:p>
              <a:pPr indent="0" lvl="0" marL="0" marR="0" rtl="0" algn="l">
                <a:lnSpc>
                  <a:spcPct val="120000"/>
                </a:lnSpc>
                <a:spcBef>
                  <a:spcPts val="1200"/>
                </a:spcBef>
                <a:spcAft>
                  <a:spcPts val="0"/>
                </a:spcAft>
                <a:buClr>
                  <a:srgbClr val="2F4763"/>
                </a:buClr>
                <a:buSzPts val="4200"/>
                <a:buFont typeface="Arial"/>
                <a:buNone/>
              </a:pPr>
              <a:r>
                <a:rPr b="0" i="0" lang="en-US" sz="4200" u="none" cap="none" strike="noStrike">
                  <a:solidFill>
                    <a:srgbClr val="2F4763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r>
                <a:rPr b="0" i="0" lang="en-US" sz="4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malo</a:t>
              </a:r>
              <a:r>
                <a:rPr b="0" i="0" lang="en-US" sz="4200" u="none" cap="none" strike="noStrike">
                  <a:solidFill>
                    <a:srgbClr val="2F4763"/>
                  </a:solidFill>
                  <a:latin typeface="Arial"/>
                  <a:ea typeface="Arial"/>
                  <a:cs typeface="Arial"/>
                  <a:sym typeface="Arial"/>
                </a:rPr>
                <a:t> は、高校の国語の先生が</a:t>
              </a:r>
              <a:endParaRPr/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F4763"/>
                </a:buClr>
                <a:buSzPts val="4200"/>
                <a:buFont typeface="Arial"/>
                <a:buNone/>
              </a:pPr>
              <a:r>
                <a:rPr b="0" i="0" lang="en-US" sz="4200" u="none" cap="none" strike="noStrike">
                  <a:solidFill>
                    <a:srgbClr val="2F4763"/>
                  </a:solidFill>
                  <a:latin typeface="Arial"/>
                  <a:ea typeface="Arial"/>
                  <a:cs typeface="Arial"/>
                  <a:sym typeface="Arial"/>
                </a:rPr>
                <a:t>「田中</a:t>
              </a:r>
              <a:r>
                <a:rPr b="0" i="0" lang="en-US" sz="4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麻呂</a:t>
              </a:r>
              <a:r>
                <a:rPr b="0" i="0" lang="en-US" sz="4200" u="none" cap="none" strike="noStrike">
                  <a:solidFill>
                    <a:srgbClr val="2F4763"/>
                  </a:solidFill>
                  <a:latin typeface="Arial"/>
                  <a:ea typeface="Arial"/>
                  <a:cs typeface="Arial"/>
                  <a:sym typeface="Arial"/>
                </a:rPr>
                <a:t>」と呼んだのが始まり。</a:t>
              </a:r>
              <a:endParaRPr/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F4763"/>
                </a:buClr>
                <a:buSzPts val="4200"/>
                <a:buFont typeface="Arial"/>
                <a:buNone/>
              </a:pPr>
              <a:r>
                <a:rPr b="0" i="0" lang="en-US" sz="4200" u="none" cap="none" strike="noStrike">
                  <a:solidFill>
                    <a:srgbClr val="2F4763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r>
                <a:rPr b="0" i="0" lang="en-US" sz="4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21st</a:t>
              </a:r>
              <a:r>
                <a:rPr b="0" i="0" lang="en-US" sz="4200" u="none" cap="none" strike="noStrike">
                  <a:solidFill>
                    <a:srgbClr val="2F4763"/>
                  </a:solidFill>
                  <a:latin typeface="Arial"/>
                  <a:ea typeface="Arial"/>
                  <a:cs typeface="Arial"/>
                  <a:sym typeface="Arial"/>
                </a:rPr>
                <a:t> は、今が </a:t>
              </a:r>
              <a:r>
                <a:rPr b="0" i="0" lang="en-US" sz="42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21世紀 </a:t>
              </a:r>
              <a:r>
                <a:rPr b="0" i="0" lang="en-US" sz="4200" u="none" cap="none" strike="noStrike">
                  <a:solidFill>
                    <a:srgbClr val="2F4763"/>
                  </a:solidFill>
                  <a:latin typeface="Arial"/>
                  <a:ea typeface="Arial"/>
                  <a:cs typeface="Arial"/>
                  <a:sym typeface="Arial"/>
                </a:rPr>
                <a:t>だから。</a:t>
              </a:r>
              <a:endParaRPr/>
            </a:p>
          </p:txBody>
        </p:sp>
        <p:pic>
          <p:nvPicPr>
            <p:cNvPr descr="なぜ、malo21st なの？… なぜ、malo21st なの？  malo は、高校の国語の先生が「田中麻呂」と呼んだのが始まり。  21st は、今が 21世紀 だから。" id="112" name="Google Shape;112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8935212" cy="37592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3" name="Google Shape;11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860475" y="2980601"/>
            <a:ext cx="6276375" cy="629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/>
          <p:nvPr/>
        </p:nvSpPr>
        <p:spPr>
          <a:xfrm>
            <a:off x="1412705" y="6272900"/>
            <a:ext cx="21585000" cy="7214400"/>
          </a:xfrm>
          <a:prstGeom prst="roundRect">
            <a:avLst>
              <a:gd fmla="val 77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 txBox="1"/>
          <p:nvPr>
            <p:ph type="title"/>
          </p:nvPr>
        </p:nvSpPr>
        <p:spPr>
          <a:xfrm>
            <a:off x="801575" y="622300"/>
            <a:ext cx="22922100" cy="17304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Webアプリのアーキテクチャー</a:t>
            </a:r>
            <a:endParaRPr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650" y="3100875"/>
            <a:ext cx="2901600" cy="278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67371" y="3301654"/>
            <a:ext cx="1618835" cy="27114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" name="Google Shape;122;p18"/>
          <p:cNvCxnSpPr/>
          <p:nvPr/>
        </p:nvCxnSpPr>
        <p:spPr>
          <a:xfrm flipH="1" rot="10800000">
            <a:off x="8894119" y="4224625"/>
            <a:ext cx="3793200" cy="288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" name="Google Shape;123;p18"/>
          <p:cNvCxnSpPr/>
          <p:nvPr/>
        </p:nvCxnSpPr>
        <p:spPr>
          <a:xfrm rot="10800000">
            <a:off x="8791891" y="5607060"/>
            <a:ext cx="37659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4" name="Google Shape;124;p18"/>
          <p:cNvSpPr txBox="1"/>
          <p:nvPr/>
        </p:nvSpPr>
        <p:spPr>
          <a:xfrm>
            <a:off x="2121771" y="2812700"/>
            <a:ext cx="3339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クライアント</a:t>
            </a:r>
            <a:endParaRPr sz="3600"/>
          </a:p>
        </p:txBody>
      </p:sp>
      <p:sp>
        <p:nvSpPr>
          <p:cNvPr id="125" name="Google Shape;125;p18"/>
          <p:cNvSpPr txBox="1"/>
          <p:nvPr/>
        </p:nvSpPr>
        <p:spPr>
          <a:xfrm>
            <a:off x="12872165" y="2812700"/>
            <a:ext cx="230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サーバー</a:t>
            </a:r>
            <a:endParaRPr sz="3600"/>
          </a:p>
        </p:txBody>
      </p:sp>
      <p:sp>
        <p:nvSpPr>
          <p:cNvPr id="126" name="Google Shape;126;p18"/>
          <p:cNvSpPr txBox="1"/>
          <p:nvPr/>
        </p:nvSpPr>
        <p:spPr>
          <a:xfrm>
            <a:off x="9423593" y="3213530"/>
            <a:ext cx="2901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リクエスト</a:t>
            </a:r>
            <a:endParaRPr sz="3600"/>
          </a:p>
        </p:txBody>
      </p:sp>
      <p:sp>
        <p:nvSpPr>
          <p:cNvPr id="127" name="Google Shape;127;p18"/>
          <p:cNvSpPr txBox="1"/>
          <p:nvPr/>
        </p:nvSpPr>
        <p:spPr>
          <a:xfrm>
            <a:off x="9423593" y="4571307"/>
            <a:ext cx="2901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レスポンス</a:t>
            </a:r>
            <a:endParaRPr sz="3600"/>
          </a:p>
        </p:txBody>
      </p:sp>
      <p:sp>
        <p:nvSpPr>
          <p:cNvPr id="128" name="Google Shape;128;p18"/>
          <p:cNvSpPr/>
          <p:nvPr/>
        </p:nvSpPr>
        <p:spPr>
          <a:xfrm>
            <a:off x="2331300" y="7233875"/>
            <a:ext cx="12092400" cy="5147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18"/>
          <p:cNvPicPr preferRelativeResize="0"/>
          <p:nvPr/>
        </p:nvPicPr>
        <p:blipFill rotWithShape="1">
          <a:blip r:embed="rId5">
            <a:alphaModFix/>
          </a:blip>
          <a:srcRect b="44936" l="19962" r="19962" t="10488"/>
          <a:stretch/>
        </p:blipFill>
        <p:spPr>
          <a:xfrm>
            <a:off x="3264825" y="7657049"/>
            <a:ext cx="7667425" cy="4285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0" name="Google Shape;130;p18"/>
          <p:cNvSpPr/>
          <p:nvPr/>
        </p:nvSpPr>
        <p:spPr>
          <a:xfrm>
            <a:off x="15372637" y="7233869"/>
            <a:ext cx="3073200" cy="5147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8"/>
          <p:cNvSpPr/>
          <p:nvPr/>
        </p:nvSpPr>
        <p:spPr>
          <a:xfrm>
            <a:off x="19394891" y="7233869"/>
            <a:ext cx="3073200" cy="5147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8"/>
          <p:cNvSpPr txBox="1"/>
          <p:nvPr/>
        </p:nvSpPr>
        <p:spPr>
          <a:xfrm>
            <a:off x="11436040" y="8534125"/>
            <a:ext cx="3170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プレゼン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テーション層</a:t>
            </a:r>
            <a:endParaRPr sz="3600"/>
          </a:p>
        </p:txBody>
      </p:sp>
      <p:sp>
        <p:nvSpPr>
          <p:cNvPr id="133" name="Google Shape;133;p18"/>
          <p:cNvSpPr txBox="1"/>
          <p:nvPr/>
        </p:nvSpPr>
        <p:spPr>
          <a:xfrm>
            <a:off x="15458293" y="7690997"/>
            <a:ext cx="31701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アプリ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ケーション層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ビジネス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    ロジック層</a:t>
            </a:r>
            <a:endParaRPr sz="3600"/>
          </a:p>
        </p:txBody>
      </p:sp>
      <p:sp>
        <p:nvSpPr>
          <p:cNvPr id="134" name="Google Shape;134;p18"/>
          <p:cNvSpPr txBox="1"/>
          <p:nvPr/>
        </p:nvSpPr>
        <p:spPr>
          <a:xfrm>
            <a:off x="19577720" y="7745275"/>
            <a:ext cx="27075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データ層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データ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   ベース層</a:t>
            </a:r>
            <a:endParaRPr sz="3600"/>
          </a:p>
        </p:txBody>
      </p:sp>
      <p:sp>
        <p:nvSpPr>
          <p:cNvPr id="135" name="Google Shape;135;p18"/>
          <p:cNvSpPr/>
          <p:nvPr/>
        </p:nvSpPr>
        <p:spPr>
          <a:xfrm>
            <a:off x="3474324" y="7820485"/>
            <a:ext cx="7246200" cy="915300"/>
          </a:xfrm>
          <a:prstGeom prst="roundRect">
            <a:avLst>
              <a:gd fmla="val 16667" name="adj"/>
            </a:avLst>
          </a:prstGeom>
          <a:solidFill>
            <a:srgbClr val="00FFFF">
              <a:alpha val="35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8"/>
          <p:cNvSpPr/>
          <p:nvPr/>
        </p:nvSpPr>
        <p:spPr>
          <a:xfrm>
            <a:off x="3474325" y="8868252"/>
            <a:ext cx="7246200" cy="3073800"/>
          </a:xfrm>
          <a:prstGeom prst="roundRect">
            <a:avLst>
              <a:gd fmla="val 6892" name="adj"/>
            </a:avLst>
          </a:prstGeom>
          <a:solidFill>
            <a:srgbClr val="FF0000">
              <a:alpha val="294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8"/>
          <p:cNvSpPr txBox="1"/>
          <p:nvPr/>
        </p:nvSpPr>
        <p:spPr>
          <a:xfrm>
            <a:off x="6005328" y="7858188"/>
            <a:ext cx="317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ＵＩ（入力）</a:t>
            </a:r>
            <a:endParaRPr sz="3600"/>
          </a:p>
        </p:txBody>
      </p:sp>
      <p:sp>
        <p:nvSpPr>
          <p:cNvPr id="138" name="Google Shape;138;p18"/>
          <p:cNvSpPr txBox="1"/>
          <p:nvPr/>
        </p:nvSpPr>
        <p:spPr>
          <a:xfrm>
            <a:off x="6005328" y="9843737"/>
            <a:ext cx="317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ＵＩ（出力）</a:t>
            </a:r>
            <a:endParaRPr sz="3600"/>
          </a:p>
        </p:txBody>
      </p:sp>
      <p:cxnSp>
        <p:nvCxnSpPr>
          <p:cNvPr id="139" name="Google Shape;139;p18"/>
          <p:cNvCxnSpPr/>
          <p:nvPr/>
        </p:nvCxnSpPr>
        <p:spPr>
          <a:xfrm flipH="1" rot="10800000">
            <a:off x="14483508" y="8563298"/>
            <a:ext cx="889200" cy="288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" name="Google Shape;140;p18"/>
          <p:cNvCxnSpPr/>
          <p:nvPr/>
        </p:nvCxnSpPr>
        <p:spPr>
          <a:xfrm rot="10800000">
            <a:off x="14459642" y="10142946"/>
            <a:ext cx="8823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" name="Google Shape;141;p18"/>
          <p:cNvCxnSpPr/>
          <p:nvPr/>
        </p:nvCxnSpPr>
        <p:spPr>
          <a:xfrm flipH="1" rot="10800000">
            <a:off x="18425727" y="8957723"/>
            <a:ext cx="968700" cy="288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" name="Google Shape;142;p18"/>
          <p:cNvCxnSpPr/>
          <p:nvPr/>
        </p:nvCxnSpPr>
        <p:spPr>
          <a:xfrm rot="10800000">
            <a:off x="18399926" y="9748521"/>
            <a:ext cx="9615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" name="Google Shape;143;p18"/>
          <p:cNvSpPr txBox="1"/>
          <p:nvPr/>
        </p:nvSpPr>
        <p:spPr>
          <a:xfrm>
            <a:off x="13420682" y="11102027"/>
            <a:ext cx="2304600" cy="1035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/>
              <a:t>C</a:t>
            </a:r>
            <a:r>
              <a:rPr lang="en-US" sz="3600"/>
              <a:t>ontroller</a:t>
            </a:r>
            <a:endParaRPr sz="3600"/>
          </a:p>
        </p:txBody>
      </p:sp>
      <p:sp>
        <p:nvSpPr>
          <p:cNvPr id="144" name="Google Shape;144;p18"/>
          <p:cNvSpPr txBox="1"/>
          <p:nvPr/>
        </p:nvSpPr>
        <p:spPr>
          <a:xfrm>
            <a:off x="11567224" y="11102027"/>
            <a:ext cx="1619100" cy="1035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/>
              <a:t>V</a:t>
            </a:r>
            <a:r>
              <a:rPr lang="en-US" sz="3600"/>
              <a:t>iew</a:t>
            </a:r>
            <a:endParaRPr sz="3600"/>
          </a:p>
        </p:txBody>
      </p:sp>
      <p:sp>
        <p:nvSpPr>
          <p:cNvPr id="145" name="Google Shape;145;p18"/>
          <p:cNvSpPr txBox="1"/>
          <p:nvPr/>
        </p:nvSpPr>
        <p:spPr>
          <a:xfrm>
            <a:off x="15975764" y="11102027"/>
            <a:ext cx="1895700" cy="1035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/>
              <a:t>M</a:t>
            </a:r>
            <a:r>
              <a:rPr lang="en-US" sz="3600"/>
              <a:t>odel</a:t>
            </a:r>
            <a:endParaRPr sz="3600"/>
          </a:p>
        </p:txBody>
      </p:sp>
      <p:sp>
        <p:nvSpPr>
          <p:cNvPr id="146" name="Google Shape;146;p18"/>
          <p:cNvSpPr txBox="1"/>
          <p:nvPr/>
        </p:nvSpPr>
        <p:spPr>
          <a:xfrm>
            <a:off x="11541333" y="6385972"/>
            <a:ext cx="5248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３層アーキテクチャー</a:t>
            </a:r>
            <a:endParaRPr sz="3600"/>
          </a:p>
        </p:txBody>
      </p:sp>
      <p:sp>
        <p:nvSpPr>
          <p:cNvPr id="147" name="Google Shape;147;p18"/>
          <p:cNvSpPr txBox="1"/>
          <p:nvPr/>
        </p:nvSpPr>
        <p:spPr>
          <a:xfrm>
            <a:off x="12516163" y="12479603"/>
            <a:ext cx="5248800" cy="738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/>
              <a:t>MVC</a:t>
            </a:r>
            <a:r>
              <a:rPr lang="en-US" sz="3600"/>
              <a:t>アーキテクチャー</a:t>
            </a:r>
            <a:endParaRPr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9"/>
          <p:cNvSpPr/>
          <p:nvPr/>
        </p:nvSpPr>
        <p:spPr>
          <a:xfrm>
            <a:off x="19195775" y="2780125"/>
            <a:ext cx="4109400" cy="2917800"/>
          </a:xfrm>
          <a:prstGeom prst="flowChartAlternateProcess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/>
          </a:p>
        </p:txBody>
      </p:sp>
      <p:sp>
        <p:nvSpPr>
          <p:cNvPr id="153" name="Google Shape;153;p19"/>
          <p:cNvSpPr txBox="1"/>
          <p:nvPr>
            <p:ph type="title"/>
          </p:nvPr>
        </p:nvSpPr>
        <p:spPr>
          <a:xfrm>
            <a:off x="801575" y="622300"/>
            <a:ext cx="22922100" cy="1730400"/>
          </a:xfrm>
          <a:prstGeom prst="rect">
            <a:avLst/>
          </a:prstGeom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Webアプリのアーキテクチャー</a:t>
            </a:r>
            <a:endParaRPr/>
          </a:p>
        </p:txBody>
      </p:sp>
      <p:sp>
        <p:nvSpPr>
          <p:cNvPr id="154" name="Google Shape;154;p19"/>
          <p:cNvSpPr/>
          <p:nvPr/>
        </p:nvSpPr>
        <p:spPr>
          <a:xfrm>
            <a:off x="1592500" y="6148162"/>
            <a:ext cx="16772700" cy="7449900"/>
          </a:xfrm>
          <a:prstGeom prst="roundRect">
            <a:avLst>
              <a:gd fmla="val 7700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9"/>
          <p:cNvSpPr/>
          <p:nvPr/>
        </p:nvSpPr>
        <p:spPr>
          <a:xfrm>
            <a:off x="19195775" y="6125350"/>
            <a:ext cx="4109400" cy="72519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6" name="Google Shape;156;p19"/>
          <p:cNvCxnSpPr/>
          <p:nvPr/>
        </p:nvCxnSpPr>
        <p:spPr>
          <a:xfrm flipH="1" rot="10800000">
            <a:off x="12117345" y="8563300"/>
            <a:ext cx="741300" cy="288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7" name="Google Shape;157;p19"/>
          <p:cNvCxnSpPr/>
          <p:nvPr/>
        </p:nvCxnSpPr>
        <p:spPr>
          <a:xfrm rot="10800000">
            <a:off x="12097400" y="10981150"/>
            <a:ext cx="7356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8" name="Google Shape;158;p19"/>
          <p:cNvCxnSpPr/>
          <p:nvPr/>
        </p:nvCxnSpPr>
        <p:spPr>
          <a:xfrm flipH="1" rot="10800000">
            <a:off x="17863815" y="9414925"/>
            <a:ext cx="1332000" cy="288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9" name="Google Shape;159;p19"/>
          <p:cNvCxnSpPr/>
          <p:nvPr/>
        </p:nvCxnSpPr>
        <p:spPr>
          <a:xfrm rot="10800000">
            <a:off x="17750184" y="10053325"/>
            <a:ext cx="13218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0" name="Google Shape;160;p19"/>
          <p:cNvSpPr txBox="1"/>
          <p:nvPr/>
        </p:nvSpPr>
        <p:spPr>
          <a:xfrm>
            <a:off x="12887275" y="7504726"/>
            <a:ext cx="2304600" cy="48825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/>
              <a:t>C</a:t>
            </a:r>
            <a:r>
              <a:rPr lang="en-US" sz="3600"/>
              <a:t>ontroller</a:t>
            </a:r>
            <a:endParaRPr sz="3600"/>
          </a:p>
        </p:txBody>
      </p:sp>
      <p:sp>
        <p:nvSpPr>
          <p:cNvPr id="161" name="Google Shape;161;p19"/>
          <p:cNvSpPr txBox="1"/>
          <p:nvPr/>
        </p:nvSpPr>
        <p:spPr>
          <a:xfrm>
            <a:off x="2121775" y="7504725"/>
            <a:ext cx="9921300" cy="48024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/>
              <a:t>V</a:t>
            </a:r>
            <a:r>
              <a:rPr lang="en-US" sz="3600"/>
              <a:t>iew　</a:t>
            </a:r>
            <a:endParaRPr sz="3600"/>
          </a:p>
        </p:txBody>
      </p:sp>
      <p:sp>
        <p:nvSpPr>
          <p:cNvPr id="162" name="Google Shape;162;p19"/>
          <p:cNvSpPr txBox="1"/>
          <p:nvPr/>
        </p:nvSpPr>
        <p:spPr>
          <a:xfrm>
            <a:off x="15899575" y="7504725"/>
            <a:ext cx="1895700" cy="48825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/>
              <a:t>M</a:t>
            </a:r>
            <a:r>
              <a:rPr lang="en-US" sz="3600"/>
              <a:t>odel</a:t>
            </a:r>
            <a:endParaRPr sz="3600"/>
          </a:p>
        </p:txBody>
      </p:sp>
      <p:sp>
        <p:nvSpPr>
          <p:cNvPr id="163" name="Google Shape;163;p19"/>
          <p:cNvSpPr txBox="1"/>
          <p:nvPr/>
        </p:nvSpPr>
        <p:spPr>
          <a:xfrm>
            <a:off x="8249988" y="12640653"/>
            <a:ext cx="5248800" cy="7389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/>
              <a:t>MVC</a:t>
            </a:r>
            <a:r>
              <a:rPr lang="en-US" sz="3600"/>
              <a:t>アーキテクチャー</a:t>
            </a:r>
            <a:endParaRPr sz="3600"/>
          </a:p>
        </p:txBody>
      </p:sp>
      <p:cxnSp>
        <p:nvCxnSpPr>
          <p:cNvPr id="164" name="Google Shape;164;p19"/>
          <p:cNvCxnSpPr/>
          <p:nvPr/>
        </p:nvCxnSpPr>
        <p:spPr>
          <a:xfrm flipH="1" rot="10800000">
            <a:off x="15293440" y="9110125"/>
            <a:ext cx="677700" cy="288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" name="Google Shape;165;p19"/>
          <p:cNvCxnSpPr/>
          <p:nvPr/>
        </p:nvCxnSpPr>
        <p:spPr>
          <a:xfrm rot="10800000">
            <a:off x="15235654" y="10434325"/>
            <a:ext cx="6726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6" name="Google Shape;166;p19"/>
          <p:cNvPicPr preferRelativeResize="0"/>
          <p:nvPr/>
        </p:nvPicPr>
        <p:blipFill rotWithShape="1">
          <a:blip r:embed="rId3">
            <a:alphaModFix/>
          </a:blip>
          <a:srcRect b="38890" l="9779" r="8179" t="37460"/>
          <a:stretch/>
        </p:blipFill>
        <p:spPr>
          <a:xfrm>
            <a:off x="19367525" y="6315213"/>
            <a:ext cx="3765901" cy="108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31275" y="7905325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9719973" y="10391050"/>
            <a:ext cx="3061001" cy="271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91175" y="3179725"/>
            <a:ext cx="2118600" cy="21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45650" y="3100875"/>
            <a:ext cx="2901600" cy="2787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567371" y="3301654"/>
            <a:ext cx="1618835" cy="27114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p19"/>
          <p:cNvCxnSpPr/>
          <p:nvPr/>
        </p:nvCxnSpPr>
        <p:spPr>
          <a:xfrm flipH="1" rot="10800000">
            <a:off x="8894119" y="4224625"/>
            <a:ext cx="3793200" cy="288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" name="Google Shape;173;p19"/>
          <p:cNvCxnSpPr/>
          <p:nvPr/>
        </p:nvCxnSpPr>
        <p:spPr>
          <a:xfrm rot="10800000">
            <a:off x="8791891" y="5607060"/>
            <a:ext cx="37659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4" name="Google Shape;174;p19"/>
          <p:cNvSpPr txBox="1"/>
          <p:nvPr/>
        </p:nvSpPr>
        <p:spPr>
          <a:xfrm>
            <a:off x="2121771" y="2812700"/>
            <a:ext cx="3339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クライアント</a:t>
            </a:r>
            <a:endParaRPr sz="3600"/>
          </a:p>
        </p:txBody>
      </p:sp>
      <p:sp>
        <p:nvSpPr>
          <p:cNvPr id="175" name="Google Shape;175;p19"/>
          <p:cNvSpPr txBox="1"/>
          <p:nvPr/>
        </p:nvSpPr>
        <p:spPr>
          <a:xfrm>
            <a:off x="12872165" y="2812700"/>
            <a:ext cx="2304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サーバー</a:t>
            </a:r>
            <a:endParaRPr sz="3600"/>
          </a:p>
        </p:txBody>
      </p:sp>
      <p:sp>
        <p:nvSpPr>
          <p:cNvPr id="176" name="Google Shape;176;p19"/>
          <p:cNvSpPr txBox="1"/>
          <p:nvPr/>
        </p:nvSpPr>
        <p:spPr>
          <a:xfrm>
            <a:off x="9423593" y="3213530"/>
            <a:ext cx="2901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リクエスト</a:t>
            </a:r>
            <a:endParaRPr sz="3600"/>
          </a:p>
        </p:txBody>
      </p:sp>
      <p:sp>
        <p:nvSpPr>
          <p:cNvPr id="177" name="Google Shape;177;p19"/>
          <p:cNvSpPr txBox="1"/>
          <p:nvPr/>
        </p:nvSpPr>
        <p:spPr>
          <a:xfrm>
            <a:off x="9423593" y="4571307"/>
            <a:ext cx="2901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レスポンス</a:t>
            </a:r>
            <a:endParaRPr sz="3600"/>
          </a:p>
        </p:txBody>
      </p:sp>
      <p:pic>
        <p:nvPicPr>
          <p:cNvPr id="178" name="Google Shape;178;p19"/>
          <p:cNvPicPr preferRelativeResize="0"/>
          <p:nvPr/>
        </p:nvPicPr>
        <p:blipFill rotWithShape="1">
          <a:blip r:embed="rId9">
            <a:alphaModFix/>
          </a:blip>
          <a:srcRect b="44936" l="19962" r="19962" t="10488"/>
          <a:stretch/>
        </p:blipFill>
        <p:spPr>
          <a:xfrm>
            <a:off x="2426625" y="7733249"/>
            <a:ext cx="7667425" cy="4285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9" name="Google Shape;179;p19"/>
          <p:cNvSpPr/>
          <p:nvPr/>
        </p:nvSpPr>
        <p:spPr>
          <a:xfrm>
            <a:off x="2636124" y="7896685"/>
            <a:ext cx="7246200" cy="915300"/>
          </a:xfrm>
          <a:prstGeom prst="roundRect">
            <a:avLst>
              <a:gd fmla="val 16667" name="adj"/>
            </a:avLst>
          </a:prstGeom>
          <a:solidFill>
            <a:srgbClr val="00FFFF">
              <a:alpha val="359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9"/>
          <p:cNvSpPr/>
          <p:nvPr/>
        </p:nvSpPr>
        <p:spPr>
          <a:xfrm>
            <a:off x="2636125" y="8944450"/>
            <a:ext cx="7246200" cy="2922300"/>
          </a:xfrm>
          <a:prstGeom prst="roundRect">
            <a:avLst>
              <a:gd fmla="val 6892" name="adj"/>
            </a:avLst>
          </a:prstGeom>
          <a:solidFill>
            <a:srgbClr val="FF0000">
              <a:alpha val="294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9"/>
          <p:cNvSpPr txBox="1"/>
          <p:nvPr/>
        </p:nvSpPr>
        <p:spPr>
          <a:xfrm>
            <a:off x="5167128" y="7934388"/>
            <a:ext cx="317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ＵＩ（入力）</a:t>
            </a:r>
            <a:endParaRPr sz="3600"/>
          </a:p>
        </p:txBody>
      </p:sp>
      <p:sp>
        <p:nvSpPr>
          <p:cNvPr id="182" name="Google Shape;182;p19"/>
          <p:cNvSpPr txBox="1"/>
          <p:nvPr/>
        </p:nvSpPr>
        <p:spPr>
          <a:xfrm>
            <a:off x="5167128" y="9919937"/>
            <a:ext cx="3170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ＵＩ（出力）</a:t>
            </a:r>
            <a:endParaRPr sz="3600"/>
          </a:p>
        </p:txBody>
      </p:sp>
      <p:cxnSp>
        <p:nvCxnSpPr>
          <p:cNvPr id="183" name="Google Shape;183;p19"/>
          <p:cNvCxnSpPr/>
          <p:nvPr/>
        </p:nvCxnSpPr>
        <p:spPr>
          <a:xfrm flipH="1" rot="10800000">
            <a:off x="17951525" y="5175975"/>
            <a:ext cx="1362600" cy="20673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84" name="Google Shape;184;p19"/>
          <p:cNvSpPr txBox="1"/>
          <p:nvPr/>
        </p:nvSpPr>
        <p:spPr>
          <a:xfrm>
            <a:off x="8913001" y="6406167"/>
            <a:ext cx="4845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Google Colaboratry</a:t>
            </a:r>
            <a:endParaRPr sz="3600"/>
          </a:p>
        </p:txBody>
      </p:sp>
      <p:pic>
        <p:nvPicPr>
          <p:cNvPr id="185" name="Google Shape;185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677850" y="6263875"/>
            <a:ext cx="1188550" cy="1052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/>
          <p:nvPr>
            <p:ph type="title"/>
          </p:nvPr>
        </p:nvSpPr>
        <p:spPr>
          <a:xfrm>
            <a:off x="673100" y="622300"/>
            <a:ext cx="23050500" cy="17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9000"/>
              <a:buFont typeface="Arial"/>
              <a:buNone/>
            </a:pPr>
            <a:r>
              <a:rPr lang="en-US"/>
              <a:t>トンネリングを使ってWebアプリをデプロイ</a:t>
            </a:r>
            <a:endParaRPr/>
          </a:p>
        </p:txBody>
      </p:sp>
      <p:sp>
        <p:nvSpPr>
          <p:cNvPr id="191" name="Google Shape;191;p20"/>
          <p:cNvSpPr/>
          <p:nvPr/>
        </p:nvSpPr>
        <p:spPr>
          <a:xfrm>
            <a:off x="886575" y="2925875"/>
            <a:ext cx="7516800" cy="5594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886575" y="8520550"/>
            <a:ext cx="7516800" cy="49548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0"/>
          <p:cNvSpPr/>
          <p:nvPr/>
        </p:nvSpPr>
        <p:spPr>
          <a:xfrm>
            <a:off x="2758775" y="6407400"/>
            <a:ext cx="4048200" cy="1528738"/>
          </a:xfrm>
          <a:prstGeom prst="flowChartPredefinedProcess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pic>
        <p:nvPicPr>
          <p:cNvPr id="194" name="Google Shape;19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9450" y="2834875"/>
            <a:ext cx="1188550" cy="1052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0252" y="12461879"/>
            <a:ext cx="1188550" cy="105282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0"/>
          <p:cNvSpPr/>
          <p:nvPr/>
        </p:nvSpPr>
        <p:spPr>
          <a:xfrm>
            <a:off x="10769728" y="2925501"/>
            <a:ext cx="2479800" cy="10436700"/>
          </a:xfrm>
          <a:prstGeom prst="flowChartAlternateProcess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Internet</a:t>
            </a:r>
            <a:endParaRPr sz="3600"/>
          </a:p>
        </p:txBody>
      </p:sp>
      <p:cxnSp>
        <p:nvCxnSpPr>
          <p:cNvPr id="197" name="Google Shape;197;p20"/>
          <p:cNvCxnSpPr/>
          <p:nvPr/>
        </p:nvCxnSpPr>
        <p:spPr>
          <a:xfrm rot="10800000">
            <a:off x="9335515" y="4640983"/>
            <a:ext cx="5320500" cy="3000"/>
          </a:xfrm>
          <a:prstGeom prst="straightConnector1">
            <a:avLst/>
          </a:prstGeom>
          <a:noFill/>
          <a:ln cap="flat" cmpd="sng" w="762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98" name="Google Shape;198;p20"/>
          <p:cNvSpPr txBox="1"/>
          <p:nvPr/>
        </p:nvSpPr>
        <p:spPr>
          <a:xfrm>
            <a:off x="3549132" y="12702789"/>
            <a:ext cx="3843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Google Drive</a:t>
            </a:r>
            <a:endParaRPr sz="3600"/>
          </a:p>
        </p:txBody>
      </p:sp>
      <p:sp>
        <p:nvSpPr>
          <p:cNvPr id="199" name="Google Shape;199;p20"/>
          <p:cNvSpPr txBox="1"/>
          <p:nvPr/>
        </p:nvSpPr>
        <p:spPr>
          <a:xfrm>
            <a:off x="2740801" y="2977167"/>
            <a:ext cx="4845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Google Colaboratry</a:t>
            </a:r>
            <a:endParaRPr sz="3600"/>
          </a:p>
        </p:txBody>
      </p:sp>
      <p:sp>
        <p:nvSpPr>
          <p:cNvPr id="200" name="Google Shape;200;p20"/>
          <p:cNvSpPr txBox="1"/>
          <p:nvPr/>
        </p:nvSpPr>
        <p:spPr>
          <a:xfrm rot="5400000">
            <a:off x="11230350" y="2730125"/>
            <a:ext cx="2197500" cy="40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100">
                <a:solidFill>
                  <a:srgbClr val="999999"/>
                </a:solidFill>
              </a:rPr>
              <a:t>][</a:t>
            </a:r>
            <a:endParaRPr sz="25100">
              <a:solidFill>
                <a:srgbClr val="999999"/>
              </a:solidFill>
            </a:endParaRPr>
          </a:p>
        </p:txBody>
      </p:sp>
      <p:pic>
        <p:nvPicPr>
          <p:cNvPr id="201" name="Google Shape;201;p20"/>
          <p:cNvPicPr preferRelativeResize="0"/>
          <p:nvPr/>
        </p:nvPicPr>
        <p:blipFill rotWithShape="1">
          <a:blip r:embed="rId5">
            <a:alphaModFix/>
          </a:blip>
          <a:srcRect b="0" l="30751" r="32441" t="24196"/>
          <a:stretch/>
        </p:blipFill>
        <p:spPr>
          <a:xfrm>
            <a:off x="10940604" y="5257289"/>
            <a:ext cx="2145807" cy="1822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84110" y="3098503"/>
            <a:ext cx="2479546" cy="26205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49153" y="6685217"/>
            <a:ext cx="2455500" cy="976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0"/>
          <p:cNvPicPr preferRelativeResize="0"/>
          <p:nvPr/>
        </p:nvPicPr>
        <p:blipFill rotWithShape="1">
          <a:blip r:embed="rId8">
            <a:alphaModFix/>
          </a:blip>
          <a:srcRect b="0" l="23395" r="24078" t="0"/>
          <a:stretch/>
        </p:blipFill>
        <p:spPr>
          <a:xfrm>
            <a:off x="17288826" y="2864900"/>
            <a:ext cx="5787373" cy="1055608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0"/>
          <p:cNvSpPr txBox="1"/>
          <p:nvPr/>
        </p:nvSpPr>
        <p:spPr>
          <a:xfrm>
            <a:off x="8454776" y="4750045"/>
            <a:ext cx="245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</a:rPr>
              <a:t>localhost</a:t>
            </a:r>
            <a:endParaRPr sz="3600">
              <a:solidFill>
                <a:srgbClr val="FF0000"/>
              </a:solidFill>
            </a:endParaRPr>
          </a:p>
        </p:txBody>
      </p:sp>
      <p:sp>
        <p:nvSpPr>
          <p:cNvPr id="206" name="Google Shape;206;p20"/>
          <p:cNvSpPr txBox="1"/>
          <p:nvPr/>
        </p:nvSpPr>
        <p:spPr>
          <a:xfrm>
            <a:off x="13186994" y="4857271"/>
            <a:ext cx="2641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</a:rPr>
              <a:t>公開URL</a:t>
            </a:r>
            <a:endParaRPr sz="3600">
              <a:solidFill>
                <a:srgbClr val="FF0000"/>
              </a:solidFill>
            </a:endParaRPr>
          </a:p>
        </p:txBody>
      </p:sp>
      <p:pic>
        <p:nvPicPr>
          <p:cNvPr id="207" name="Google Shape;207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2004373" y="9200153"/>
            <a:ext cx="2455592" cy="2175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4992181" y="9257353"/>
            <a:ext cx="2455592" cy="2175197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0"/>
          <p:cNvSpPr txBox="1"/>
          <p:nvPr/>
        </p:nvSpPr>
        <p:spPr>
          <a:xfrm>
            <a:off x="1353258" y="11076953"/>
            <a:ext cx="6509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ＩＩＣ</a:t>
            </a:r>
            <a:r>
              <a:rPr lang="en-US" sz="3600"/>
              <a:t>　　　　CNN</a:t>
            </a:r>
            <a:endParaRPr sz="3600"/>
          </a:p>
        </p:txBody>
      </p:sp>
      <p:sp>
        <p:nvSpPr>
          <p:cNvPr id="210" name="Google Shape;210;p20"/>
          <p:cNvSpPr txBox="1"/>
          <p:nvPr/>
        </p:nvSpPr>
        <p:spPr>
          <a:xfrm>
            <a:off x="2801071" y="11696526"/>
            <a:ext cx="3843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学習済みモデル</a:t>
            </a:r>
            <a:endParaRPr sz="3600"/>
          </a:p>
        </p:txBody>
      </p:sp>
      <p:pic>
        <p:nvPicPr>
          <p:cNvPr id="211" name="Google Shape;211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085085" y="7129671"/>
            <a:ext cx="3359114" cy="320432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0"/>
          <p:cNvSpPr txBox="1"/>
          <p:nvPr/>
        </p:nvSpPr>
        <p:spPr>
          <a:xfrm>
            <a:off x="13787200" y="9651700"/>
            <a:ext cx="3501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QRコードで</a:t>
            </a:r>
            <a:endParaRPr sz="3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URL通知も</a:t>
            </a:r>
            <a:endParaRPr sz="3600"/>
          </a:p>
        </p:txBody>
      </p:sp>
      <p:cxnSp>
        <p:nvCxnSpPr>
          <p:cNvPr id="213" name="Google Shape;213;p20"/>
          <p:cNvCxnSpPr>
            <a:stCxn id="207" idx="0"/>
          </p:cNvCxnSpPr>
          <p:nvPr/>
        </p:nvCxnSpPr>
        <p:spPr>
          <a:xfrm flipH="1" rot="10800000">
            <a:off x="3232169" y="8312753"/>
            <a:ext cx="690300" cy="8874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14" name="Google Shape;214;p20"/>
          <p:cNvCxnSpPr>
            <a:stCxn id="208" idx="0"/>
          </p:cNvCxnSpPr>
          <p:nvPr/>
        </p:nvCxnSpPr>
        <p:spPr>
          <a:xfrm rot="10800000">
            <a:off x="5663177" y="8312653"/>
            <a:ext cx="556800" cy="9447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215" name="Google Shape;215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7889449" y="4117025"/>
            <a:ext cx="4640251" cy="8028002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6" name="Google Shape;216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43000" y="4038600"/>
            <a:ext cx="7083175" cy="547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32170" y="4876800"/>
            <a:ext cx="7083175" cy="569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1"/>
          <p:cNvSpPr/>
          <p:nvPr/>
        </p:nvSpPr>
        <p:spPr>
          <a:xfrm>
            <a:off x="1038700" y="10444625"/>
            <a:ext cx="4587900" cy="2917800"/>
          </a:xfrm>
          <a:prstGeom prst="flowChartAlternateProcess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Web API</a:t>
            </a:r>
            <a:endParaRPr sz="4800"/>
          </a:p>
        </p:txBody>
      </p:sp>
      <p:sp>
        <p:nvSpPr>
          <p:cNvPr id="223" name="Google Shape;223;p21"/>
          <p:cNvSpPr txBox="1"/>
          <p:nvPr>
            <p:ph type="title"/>
          </p:nvPr>
        </p:nvSpPr>
        <p:spPr>
          <a:xfrm>
            <a:off x="673100" y="622300"/>
            <a:ext cx="23050500" cy="17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9000"/>
              <a:buFont typeface="Arial"/>
              <a:buNone/>
            </a:pPr>
            <a:r>
              <a:rPr lang="en-US"/>
              <a:t>Google Colab で </a:t>
            </a:r>
            <a:r>
              <a:rPr lang="en-US"/>
              <a:t>Webアプリ</a:t>
            </a:r>
            <a:r>
              <a:rPr lang="en-US"/>
              <a:t>開発</a:t>
            </a:r>
            <a:endParaRPr/>
          </a:p>
        </p:txBody>
      </p:sp>
      <p:sp>
        <p:nvSpPr>
          <p:cNvPr id="224" name="Google Shape;224;p21"/>
          <p:cNvSpPr/>
          <p:nvPr/>
        </p:nvSpPr>
        <p:spPr>
          <a:xfrm>
            <a:off x="6008775" y="2925875"/>
            <a:ext cx="8566800" cy="10436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1"/>
          <p:cNvSpPr/>
          <p:nvPr/>
        </p:nvSpPr>
        <p:spPr>
          <a:xfrm>
            <a:off x="886575" y="2925875"/>
            <a:ext cx="5122200" cy="72660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1"/>
          <p:cNvSpPr/>
          <p:nvPr/>
        </p:nvSpPr>
        <p:spPr>
          <a:xfrm>
            <a:off x="8016575" y="5112000"/>
            <a:ext cx="4587775" cy="2175200"/>
          </a:xfrm>
          <a:prstGeom prst="flowChartPredefinedProcess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pic>
        <p:nvPicPr>
          <p:cNvPr id="227" name="Google Shape;2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1650" y="3292075"/>
            <a:ext cx="1188550" cy="10528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6852" y="3241679"/>
            <a:ext cx="1188550" cy="105282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1"/>
          <p:cNvSpPr/>
          <p:nvPr/>
        </p:nvSpPr>
        <p:spPr>
          <a:xfrm>
            <a:off x="16825257" y="2925875"/>
            <a:ext cx="2051100" cy="10436700"/>
          </a:xfrm>
          <a:prstGeom prst="flowChartAlternateProcess">
            <a:avLst/>
          </a:prstGeom>
          <a:solidFill>
            <a:srgbClr val="D0E0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Internet</a:t>
            </a:r>
            <a:endParaRPr sz="3600"/>
          </a:p>
        </p:txBody>
      </p:sp>
      <p:cxnSp>
        <p:nvCxnSpPr>
          <p:cNvPr id="230" name="Google Shape;230;p21"/>
          <p:cNvCxnSpPr/>
          <p:nvPr/>
        </p:nvCxnSpPr>
        <p:spPr>
          <a:xfrm rot="10800000">
            <a:off x="14898115" y="7993783"/>
            <a:ext cx="5320500" cy="3000"/>
          </a:xfrm>
          <a:prstGeom prst="straightConnector1">
            <a:avLst/>
          </a:prstGeom>
          <a:noFill/>
          <a:ln cap="flat" cmpd="sng" w="76200">
            <a:solidFill>
              <a:srgbClr val="595959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31" name="Google Shape;231;p21"/>
          <p:cNvSpPr txBox="1"/>
          <p:nvPr/>
        </p:nvSpPr>
        <p:spPr>
          <a:xfrm>
            <a:off x="2863332" y="3482589"/>
            <a:ext cx="3843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Google Drive</a:t>
            </a:r>
            <a:endParaRPr sz="3600"/>
          </a:p>
        </p:txBody>
      </p:sp>
      <p:sp>
        <p:nvSpPr>
          <p:cNvPr id="232" name="Google Shape;232;p21"/>
          <p:cNvSpPr txBox="1"/>
          <p:nvPr/>
        </p:nvSpPr>
        <p:spPr>
          <a:xfrm>
            <a:off x="8913001" y="3434367"/>
            <a:ext cx="4845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/>
              <a:t>Google Colaboratry</a:t>
            </a:r>
            <a:endParaRPr sz="3600"/>
          </a:p>
        </p:txBody>
      </p:sp>
      <p:sp>
        <p:nvSpPr>
          <p:cNvPr id="233" name="Google Shape;233;p21"/>
          <p:cNvSpPr txBox="1"/>
          <p:nvPr/>
        </p:nvSpPr>
        <p:spPr>
          <a:xfrm rot="5400000">
            <a:off x="16981175" y="6589325"/>
            <a:ext cx="21975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500">
                <a:solidFill>
                  <a:srgbClr val="999999"/>
                </a:solidFill>
              </a:rPr>
              <a:t>][</a:t>
            </a:r>
            <a:endParaRPr sz="20500">
              <a:solidFill>
                <a:srgbClr val="999999"/>
              </a:solidFill>
            </a:endParaRPr>
          </a:p>
        </p:txBody>
      </p:sp>
      <p:pic>
        <p:nvPicPr>
          <p:cNvPr id="234" name="Google Shape;23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36925" y="3136900"/>
            <a:ext cx="3057758" cy="323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59974" y="5618427"/>
            <a:ext cx="3212075" cy="127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1"/>
          <p:cNvSpPr txBox="1"/>
          <p:nvPr/>
        </p:nvSpPr>
        <p:spPr>
          <a:xfrm>
            <a:off x="14626976" y="8255245"/>
            <a:ext cx="245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</a:rPr>
              <a:t>localhost</a:t>
            </a:r>
            <a:endParaRPr sz="3600">
              <a:solidFill>
                <a:srgbClr val="FF0000"/>
              </a:solidFill>
            </a:endParaRPr>
          </a:p>
        </p:txBody>
      </p:sp>
      <p:sp>
        <p:nvSpPr>
          <p:cNvPr id="237" name="Google Shape;237;p21"/>
          <p:cNvSpPr txBox="1"/>
          <p:nvPr/>
        </p:nvSpPr>
        <p:spPr>
          <a:xfrm>
            <a:off x="18673394" y="8362471"/>
            <a:ext cx="2641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0000"/>
                </a:solidFill>
              </a:rPr>
              <a:t>公開URL</a:t>
            </a:r>
            <a:endParaRPr sz="3600">
              <a:solidFill>
                <a:srgbClr val="FF0000"/>
              </a:solidFill>
            </a:endParaRPr>
          </a:p>
        </p:txBody>
      </p:sp>
      <p:pic>
        <p:nvPicPr>
          <p:cNvPr id="238" name="Google Shape;23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3324211" y="5238278"/>
            <a:ext cx="2455592" cy="2175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16850" y="5418425"/>
            <a:ext cx="1778400" cy="17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72677" y="10633674"/>
            <a:ext cx="1748650" cy="174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73338" y="7668250"/>
            <a:ext cx="1748675" cy="174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1"/>
          <p:cNvSpPr txBox="1"/>
          <p:nvPr/>
        </p:nvSpPr>
        <p:spPr>
          <a:xfrm>
            <a:off x="8307513" y="7318888"/>
            <a:ext cx="4005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Jupyter Dash</a:t>
            </a:r>
            <a:endParaRPr sz="4800"/>
          </a:p>
        </p:txBody>
      </p:sp>
      <p:pic>
        <p:nvPicPr>
          <p:cNvPr id="243" name="Google Shape;243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018795" y="9673725"/>
            <a:ext cx="2455500" cy="245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1"/>
          <p:cNvSpPr txBox="1"/>
          <p:nvPr/>
        </p:nvSpPr>
        <p:spPr>
          <a:xfrm>
            <a:off x="6008750" y="12119500"/>
            <a:ext cx="8566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Dash Bootstrap Components</a:t>
            </a:r>
            <a:endParaRPr sz="4800"/>
          </a:p>
        </p:txBody>
      </p:sp>
      <p:pic>
        <p:nvPicPr>
          <p:cNvPr id="245" name="Google Shape;245;p2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1126025" y="6431086"/>
            <a:ext cx="2479550" cy="3231614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1"/>
          <p:cNvSpPr/>
          <p:nvPr/>
        </p:nvSpPr>
        <p:spPr>
          <a:xfrm>
            <a:off x="9786425" y="8493000"/>
            <a:ext cx="963300" cy="923400"/>
          </a:xfrm>
          <a:prstGeom prst="plus">
            <a:avLst>
              <a:gd fmla="val 38437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p21"/>
          <p:cNvPicPr preferRelativeResize="0"/>
          <p:nvPr/>
        </p:nvPicPr>
        <p:blipFill rotWithShape="1">
          <a:blip r:embed="rId13">
            <a:alphaModFix/>
          </a:blip>
          <a:srcRect b="23389" l="0" r="0" t="0"/>
          <a:stretch/>
        </p:blipFill>
        <p:spPr>
          <a:xfrm>
            <a:off x="21191450" y="9682925"/>
            <a:ext cx="2479549" cy="3192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"/>
          <p:cNvSpPr txBox="1"/>
          <p:nvPr>
            <p:ph type="title"/>
          </p:nvPr>
        </p:nvSpPr>
        <p:spPr>
          <a:xfrm>
            <a:off x="673100" y="622300"/>
            <a:ext cx="23050500" cy="17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9000"/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ご清聴 ありがとうございました。</a:t>
            </a:r>
            <a:endParaRPr/>
          </a:p>
        </p:txBody>
      </p:sp>
      <p:pic>
        <p:nvPicPr>
          <p:cNvPr descr="イメージ" id="253" name="Google Shape;253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18416" y="7346988"/>
            <a:ext cx="5956301" cy="406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9175" y="4560825"/>
            <a:ext cx="6862550" cy="6862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2"/>
          <p:cNvSpPr txBox="1"/>
          <p:nvPr/>
        </p:nvSpPr>
        <p:spPr>
          <a:xfrm>
            <a:off x="-148450" y="13010000"/>
            <a:ext cx="24532500" cy="10869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97619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4200"/>
              <a:buFont typeface="Merriweather Sans"/>
              <a:buNone/>
            </a:pPr>
            <a:r>
              <a:rPr lang="en-US" sz="4200">
                <a:solidFill>
                  <a:srgbClr val="444444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【オンライン】はんなりPython #41 「Google ColabでWebアプリ開発ハンズオン」</a:t>
            </a:r>
            <a:r>
              <a:rPr b="0" i="0" lang="en-US" sz="4200" u="none" cap="none" strike="noStrike">
                <a:solidFill>
                  <a:srgbClr val="444444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   202</a:t>
            </a:r>
            <a:r>
              <a:rPr lang="en-US" sz="4200">
                <a:solidFill>
                  <a:srgbClr val="444444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1</a:t>
            </a:r>
            <a:r>
              <a:rPr b="0" i="0" lang="en-US" sz="4200" u="none" cap="none" strike="noStrike">
                <a:solidFill>
                  <a:srgbClr val="444444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/0</a:t>
            </a:r>
            <a:r>
              <a:rPr lang="en-US" sz="4200">
                <a:solidFill>
                  <a:srgbClr val="444444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6</a:t>
            </a:r>
            <a:r>
              <a:rPr b="0" i="0" lang="en-US" sz="4200" u="none" cap="none" strike="noStrike">
                <a:solidFill>
                  <a:srgbClr val="444444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/</a:t>
            </a:r>
            <a:r>
              <a:rPr lang="en-US" sz="4200">
                <a:solidFill>
                  <a:srgbClr val="444444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18</a:t>
            </a:r>
            <a:r>
              <a:rPr b="0" i="0" lang="en-US" sz="4200" u="none" cap="none" strike="noStrike">
                <a:solidFill>
                  <a:srgbClr val="444444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3"/>
          <p:cNvSpPr/>
          <p:nvPr/>
        </p:nvSpPr>
        <p:spPr>
          <a:xfrm>
            <a:off x="6932400" y="1616067"/>
            <a:ext cx="16927200" cy="54216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3"/>
          <p:cNvSpPr/>
          <p:nvPr/>
        </p:nvSpPr>
        <p:spPr>
          <a:xfrm>
            <a:off x="707133" y="1616067"/>
            <a:ext cx="6225600" cy="54216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3"/>
          <p:cNvSpPr/>
          <p:nvPr/>
        </p:nvSpPr>
        <p:spPr>
          <a:xfrm>
            <a:off x="707133" y="7369000"/>
            <a:ext cx="23152800" cy="1597500"/>
          </a:xfrm>
          <a:prstGeom prst="flowChartAlternateProcess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/>
              <a:t>　　　　　　インターネット</a:t>
            </a:r>
            <a:r>
              <a:rPr lang="en-US" sz="3700"/>
              <a:t>　　　　</a:t>
            </a:r>
            <a:r>
              <a:rPr b="1" lang="en-US" sz="3700">
                <a:solidFill>
                  <a:srgbClr val="999999"/>
                </a:solidFill>
              </a:rPr>
              <a:t>トンネリングサービス</a:t>
            </a:r>
            <a:r>
              <a:rPr lang="en-US" sz="3700"/>
              <a:t>　　　</a:t>
            </a:r>
            <a:endParaRPr sz="3700"/>
          </a:p>
        </p:txBody>
      </p:sp>
      <p:sp>
        <p:nvSpPr>
          <p:cNvPr id="263" name="Google Shape;263;p23"/>
          <p:cNvSpPr/>
          <p:nvPr/>
        </p:nvSpPr>
        <p:spPr>
          <a:xfrm>
            <a:off x="1661058" y="3495533"/>
            <a:ext cx="4281600" cy="2802300"/>
          </a:xfrm>
          <a:prstGeom prst="can">
            <a:avLst>
              <a:gd fmla="val 15646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委託調査報告書</a:t>
            </a:r>
            <a:endParaRPr sz="3700"/>
          </a:p>
        </p:txBody>
      </p:sp>
      <p:sp>
        <p:nvSpPr>
          <p:cNvPr id="264" name="Google Shape;264;p23"/>
          <p:cNvSpPr/>
          <p:nvPr/>
        </p:nvSpPr>
        <p:spPr>
          <a:xfrm>
            <a:off x="8111203" y="3682603"/>
            <a:ext cx="5133600" cy="2462400"/>
          </a:xfrm>
          <a:prstGeom prst="flowChartPredefined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ＡＰＩサービス</a:t>
            </a:r>
            <a:endParaRPr sz="3700"/>
          </a:p>
        </p:txBody>
      </p:sp>
      <p:sp>
        <p:nvSpPr>
          <p:cNvPr id="265" name="Google Shape;265;p23"/>
          <p:cNvSpPr/>
          <p:nvPr/>
        </p:nvSpPr>
        <p:spPr>
          <a:xfrm>
            <a:off x="17061200" y="2386799"/>
            <a:ext cx="5646525" cy="3774325"/>
          </a:xfrm>
          <a:prstGeom prst="flowChartPredefined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Ｗｅｂアプリ</a:t>
            </a:r>
            <a:endParaRPr sz="3700"/>
          </a:p>
        </p:txBody>
      </p:sp>
      <p:pic>
        <p:nvPicPr>
          <p:cNvPr id="266" name="Google Shape;26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2991" y="1554067"/>
            <a:ext cx="1597600" cy="15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9994" y="1635933"/>
            <a:ext cx="1433866" cy="1433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44565" y="10061465"/>
            <a:ext cx="2372935" cy="34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3"/>
          <p:cNvSpPr/>
          <p:nvPr/>
        </p:nvSpPr>
        <p:spPr>
          <a:xfrm>
            <a:off x="14437000" y="2386800"/>
            <a:ext cx="1597500" cy="5173500"/>
          </a:xfrm>
          <a:prstGeom prst="flowChartAlternateProcess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/>
          </a:p>
        </p:txBody>
      </p:sp>
      <p:cxnSp>
        <p:nvCxnSpPr>
          <p:cNvPr id="270" name="Google Shape;270;p23"/>
          <p:cNvCxnSpPr>
            <a:stCxn id="264" idx="1"/>
            <a:endCxn id="263" idx="4"/>
          </p:cNvCxnSpPr>
          <p:nvPr/>
        </p:nvCxnSpPr>
        <p:spPr>
          <a:xfrm rot="10800000">
            <a:off x="5942803" y="4896703"/>
            <a:ext cx="2168400" cy="17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71" name="Google Shape;271;p23"/>
          <p:cNvCxnSpPr>
            <a:stCxn id="268" idx="0"/>
            <a:endCxn id="265" idx="2"/>
          </p:cNvCxnSpPr>
          <p:nvPr/>
        </p:nvCxnSpPr>
        <p:spPr>
          <a:xfrm rot="10800000">
            <a:off x="19884532" y="6161165"/>
            <a:ext cx="46500" cy="3900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72" name="Google Shape;272;p23"/>
          <p:cNvSpPr txBox="1"/>
          <p:nvPr/>
        </p:nvSpPr>
        <p:spPr>
          <a:xfrm>
            <a:off x="2610400" y="1819267"/>
            <a:ext cx="34455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Google Drive</a:t>
            </a:r>
            <a:endParaRPr sz="3700"/>
          </a:p>
        </p:txBody>
      </p:sp>
      <p:sp>
        <p:nvSpPr>
          <p:cNvPr id="273" name="Google Shape;273;p23"/>
          <p:cNvSpPr txBox="1"/>
          <p:nvPr/>
        </p:nvSpPr>
        <p:spPr>
          <a:xfrm>
            <a:off x="8890853" y="1819267"/>
            <a:ext cx="48105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Google Colaboratry</a:t>
            </a:r>
            <a:endParaRPr sz="3700"/>
          </a:p>
        </p:txBody>
      </p:sp>
      <p:pic>
        <p:nvPicPr>
          <p:cNvPr id="274" name="Google Shape;27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0397" y="4992091"/>
            <a:ext cx="2250537" cy="1067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84467" y="4726933"/>
            <a:ext cx="4132470" cy="1433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579933" y="4665066"/>
            <a:ext cx="4519205" cy="1255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3"/>
          <p:cNvSpPr txBox="1"/>
          <p:nvPr/>
        </p:nvSpPr>
        <p:spPr>
          <a:xfrm>
            <a:off x="19093400" y="6491684"/>
            <a:ext cx="19071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0">
                <a:solidFill>
                  <a:srgbClr val="999999"/>
                </a:solidFill>
              </a:rPr>
              <a:t>][</a:t>
            </a:r>
            <a:endParaRPr sz="16000">
              <a:solidFill>
                <a:srgbClr val="999999"/>
              </a:solidFill>
            </a:endParaRPr>
          </a:p>
        </p:txBody>
      </p:sp>
      <p:pic>
        <p:nvPicPr>
          <p:cNvPr id="278" name="Google Shape;278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514854" y="6240841"/>
            <a:ext cx="1492800" cy="6866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9" name="Google Shape;279;p23"/>
          <p:cNvCxnSpPr/>
          <p:nvPr/>
        </p:nvCxnSpPr>
        <p:spPr>
          <a:xfrm>
            <a:off x="18150467" y="8150333"/>
            <a:ext cx="1203900" cy="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0" name="Google Shape;280;p23"/>
          <p:cNvCxnSpPr>
            <a:endCxn id="278" idx="2"/>
          </p:cNvCxnSpPr>
          <p:nvPr/>
        </p:nvCxnSpPr>
        <p:spPr>
          <a:xfrm flipH="1" rot="10800000">
            <a:off x="15238154" y="6927527"/>
            <a:ext cx="23100" cy="969600"/>
          </a:xfrm>
          <a:prstGeom prst="straightConnector1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81" name="Google Shape;281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452590" y="2827533"/>
            <a:ext cx="1492799" cy="149279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3"/>
          <p:cNvSpPr txBox="1"/>
          <p:nvPr/>
        </p:nvSpPr>
        <p:spPr>
          <a:xfrm>
            <a:off x="4171750" y="130883"/>
            <a:ext cx="17078400" cy="12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latin typeface="Meiryo"/>
                <a:ea typeface="Meiryo"/>
                <a:cs typeface="Meiryo"/>
                <a:sym typeface="Meiryo"/>
              </a:rPr>
              <a:t>委託調査報告書（経済産業省）検索サービス概要図</a:t>
            </a:r>
            <a:endParaRPr sz="4800"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83" name="Google Shape;283;p23"/>
          <p:cNvPicPr preferRelativeResize="0"/>
          <p:nvPr/>
        </p:nvPicPr>
        <p:blipFill rotWithShape="1">
          <a:blip r:embed="rId11">
            <a:alphaModFix/>
          </a:blip>
          <a:srcRect b="0" l="30751" r="32441" t="24196"/>
          <a:stretch/>
        </p:blipFill>
        <p:spPr>
          <a:xfrm>
            <a:off x="20665267" y="7451895"/>
            <a:ext cx="1907199" cy="1595859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3"/>
          <p:cNvSpPr txBox="1"/>
          <p:nvPr/>
        </p:nvSpPr>
        <p:spPr>
          <a:xfrm>
            <a:off x="11952560" y="6089697"/>
            <a:ext cx="24375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accent5"/>
                </a:solidFill>
              </a:rPr>
              <a:t>localhost</a:t>
            </a:r>
            <a:endParaRPr sz="3700">
              <a:solidFill>
                <a:schemeClr val="accent5"/>
              </a:solidFill>
            </a:endParaRPr>
          </a:p>
        </p:txBody>
      </p:sp>
      <p:sp>
        <p:nvSpPr>
          <p:cNvPr id="285" name="Google Shape;285;p23"/>
          <p:cNvSpPr txBox="1"/>
          <p:nvPr/>
        </p:nvSpPr>
        <p:spPr>
          <a:xfrm>
            <a:off x="20118461" y="9208467"/>
            <a:ext cx="30009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FF0000"/>
                </a:solidFill>
              </a:rPr>
              <a:t>公開URL</a:t>
            </a:r>
            <a:endParaRPr sz="3700">
              <a:solidFill>
                <a:srgbClr val="FF0000"/>
              </a:solidFill>
            </a:endParaRPr>
          </a:p>
        </p:txBody>
      </p:sp>
      <p:sp>
        <p:nvSpPr>
          <p:cNvPr id="286" name="Google Shape;286;p23"/>
          <p:cNvSpPr txBox="1"/>
          <p:nvPr/>
        </p:nvSpPr>
        <p:spPr>
          <a:xfrm>
            <a:off x="20400090" y="6059944"/>
            <a:ext cx="24375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rgbClr val="FF0000"/>
                </a:solidFill>
              </a:rPr>
              <a:t>localhost</a:t>
            </a:r>
            <a:endParaRPr sz="3700">
              <a:solidFill>
                <a:srgbClr val="FF0000"/>
              </a:solidFill>
            </a:endParaRPr>
          </a:p>
        </p:txBody>
      </p:sp>
      <p:sp>
        <p:nvSpPr>
          <p:cNvPr id="287" name="Google Shape;287;p23"/>
          <p:cNvSpPr txBox="1"/>
          <p:nvPr/>
        </p:nvSpPr>
        <p:spPr>
          <a:xfrm>
            <a:off x="15855444" y="6080133"/>
            <a:ext cx="30009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accent5"/>
                </a:solidFill>
              </a:rPr>
              <a:t>公開URL</a:t>
            </a:r>
            <a:endParaRPr sz="3700">
              <a:solidFill>
                <a:schemeClr val="accent5"/>
              </a:solidFill>
            </a:endParaRPr>
          </a:p>
        </p:txBody>
      </p:sp>
      <p:sp>
        <p:nvSpPr>
          <p:cNvPr id="288" name="Google Shape;288;p23"/>
          <p:cNvSpPr txBox="1"/>
          <p:nvPr/>
        </p:nvSpPr>
        <p:spPr>
          <a:xfrm rot="-5400000">
            <a:off x="14067550" y="3193459"/>
            <a:ext cx="19071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243800" lIns="243800" spcFirstLastPara="1" rIns="243800" wrap="square" tIns="2438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0">
                <a:solidFill>
                  <a:srgbClr val="999999"/>
                </a:solidFill>
              </a:rPr>
              <a:t>][</a:t>
            </a:r>
            <a:endParaRPr sz="16000">
              <a:solidFill>
                <a:srgbClr val="999999"/>
              </a:solidFill>
            </a:endParaRPr>
          </a:p>
        </p:txBody>
      </p:sp>
      <p:cxnSp>
        <p:nvCxnSpPr>
          <p:cNvPr id="289" name="Google Shape;289;p23"/>
          <p:cNvCxnSpPr/>
          <p:nvPr/>
        </p:nvCxnSpPr>
        <p:spPr>
          <a:xfrm rot="10800000">
            <a:off x="13624273" y="4811119"/>
            <a:ext cx="3177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290" name="Google Shape;290;p2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8182000" y="3495525"/>
            <a:ext cx="3315075" cy="115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4"/>
          <p:cNvSpPr/>
          <p:nvPr/>
        </p:nvSpPr>
        <p:spPr>
          <a:xfrm>
            <a:off x="6602928" y="9381898"/>
            <a:ext cx="11850300" cy="38847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4"/>
          <p:cNvSpPr txBox="1"/>
          <p:nvPr>
            <p:ph type="title"/>
          </p:nvPr>
        </p:nvSpPr>
        <p:spPr>
          <a:xfrm>
            <a:off x="673100" y="12700"/>
            <a:ext cx="23210400" cy="17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2F4763"/>
              </a:buClr>
              <a:buSzPts val="9100"/>
              <a:buFont typeface="Arial"/>
              <a:buNone/>
            </a:pPr>
            <a:r>
              <a:rPr lang="en-US"/>
              <a:t>実は、この検索サービス デプロイしてます</a:t>
            </a:r>
            <a:endParaRPr/>
          </a:p>
        </p:txBody>
      </p:sp>
      <p:sp>
        <p:nvSpPr>
          <p:cNvPr id="297" name="Google Shape;297;p24"/>
          <p:cNvSpPr/>
          <p:nvPr/>
        </p:nvSpPr>
        <p:spPr>
          <a:xfrm>
            <a:off x="759408" y="3063867"/>
            <a:ext cx="5512800" cy="55377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4"/>
          <p:cNvSpPr/>
          <p:nvPr/>
        </p:nvSpPr>
        <p:spPr>
          <a:xfrm>
            <a:off x="1256222" y="4753067"/>
            <a:ext cx="4519152" cy="3451518"/>
          </a:xfrm>
          <a:prstGeom prst="flowChartMultidocumen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委託調査報告書</a:t>
            </a:r>
            <a:endParaRPr sz="3700"/>
          </a:p>
        </p:txBody>
      </p:sp>
      <p:pic>
        <p:nvPicPr>
          <p:cNvPr id="299" name="Google Shape;29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7901" y="3274799"/>
            <a:ext cx="4519150" cy="1189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7759" y="6333388"/>
            <a:ext cx="1255916" cy="1255864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4"/>
          <p:cNvSpPr/>
          <p:nvPr/>
        </p:nvSpPr>
        <p:spPr>
          <a:xfrm>
            <a:off x="6602928" y="3063875"/>
            <a:ext cx="11850300" cy="63048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ctr" bIns="243800" lIns="243800" spcFirstLastPara="1" rIns="243800" wrap="square" tIns="243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4"/>
          <p:cNvSpPr/>
          <p:nvPr/>
        </p:nvSpPr>
        <p:spPr>
          <a:xfrm>
            <a:off x="7630578" y="4943325"/>
            <a:ext cx="3917700" cy="3114300"/>
          </a:xfrm>
          <a:prstGeom prst="can">
            <a:avLst>
              <a:gd fmla="val 15646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委託調査報告書</a:t>
            </a:r>
            <a:endParaRPr sz="3700"/>
          </a:p>
        </p:txBody>
      </p:sp>
      <p:sp>
        <p:nvSpPr>
          <p:cNvPr id="303" name="Google Shape;303;p24"/>
          <p:cNvSpPr/>
          <p:nvPr/>
        </p:nvSpPr>
        <p:spPr>
          <a:xfrm>
            <a:off x="13073903" y="4943325"/>
            <a:ext cx="4705625" cy="3114000"/>
          </a:xfrm>
          <a:prstGeom prst="flowChartPredefined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243800" lIns="243800" spcFirstLastPara="1" rIns="243800" wrap="square" tIns="2438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Ｗｅｂアプリ</a:t>
            </a:r>
            <a:endParaRPr sz="3700"/>
          </a:p>
        </p:txBody>
      </p:sp>
      <p:cxnSp>
        <p:nvCxnSpPr>
          <p:cNvPr id="304" name="Google Shape;304;p24"/>
          <p:cNvCxnSpPr>
            <a:stCxn id="303" idx="1"/>
            <a:endCxn id="302" idx="4"/>
          </p:cNvCxnSpPr>
          <p:nvPr/>
        </p:nvCxnSpPr>
        <p:spPr>
          <a:xfrm flipH="1">
            <a:off x="11548403" y="6500325"/>
            <a:ext cx="1525500" cy="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pic>
        <p:nvPicPr>
          <p:cNvPr id="305" name="Google Shape;30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21079" y="6545750"/>
            <a:ext cx="2648343" cy="1255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05528" y="9255525"/>
            <a:ext cx="4705629" cy="130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99025" y="3216048"/>
            <a:ext cx="3917700" cy="1304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256500" y="9437575"/>
            <a:ext cx="2980659" cy="38846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9" name="Google Shape;309;p24"/>
          <p:cNvCxnSpPr>
            <a:stCxn id="298" idx="3"/>
            <a:endCxn id="302" idx="2"/>
          </p:cNvCxnSpPr>
          <p:nvPr/>
        </p:nvCxnSpPr>
        <p:spPr>
          <a:xfrm>
            <a:off x="5775374" y="6478826"/>
            <a:ext cx="1855200" cy="21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ot"/>
            <a:round/>
            <a:headEnd len="med" w="med" type="none"/>
            <a:tailEnd len="med" w="med" type="triangle"/>
          </a:ln>
        </p:spPr>
      </p:cxnSp>
      <p:pic>
        <p:nvPicPr>
          <p:cNvPr id="310" name="Google Shape;310;p24"/>
          <p:cNvPicPr preferRelativeResize="0"/>
          <p:nvPr/>
        </p:nvPicPr>
        <p:blipFill rotWithShape="1">
          <a:blip r:embed="rId9">
            <a:alphaModFix/>
          </a:blip>
          <a:srcRect b="27675" l="0" r="0" t="29156"/>
          <a:stretch/>
        </p:blipFill>
        <p:spPr>
          <a:xfrm>
            <a:off x="13775750" y="6012106"/>
            <a:ext cx="3310502" cy="1071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8798324" y="4486125"/>
            <a:ext cx="5465400" cy="4577508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2" name="Google Shape;312;p2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54703" y="10523750"/>
            <a:ext cx="6445929" cy="25291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" name="Google Shape;313;p24"/>
          <p:cNvCxnSpPr>
            <a:stCxn id="303" idx="2"/>
            <a:endCxn id="314" idx="0"/>
          </p:cNvCxnSpPr>
          <p:nvPr/>
        </p:nvCxnSpPr>
        <p:spPr>
          <a:xfrm>
            <a:off x="15426716" y="8057325"/>
            <a:ext cx="7800" cy="2487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315" name="Google Shape;315;p24"/>
          <p:cNvCxnSpPr>
            <a:stCxn id="308" idx="1"/>
            <a:endCxn id="314" idx="3"/>
          </p:cNvCxnSpPr>
          <p:nvPr/>
        </p:nvCxnSpPr>
        <p:spPr>
          <a:xfrm rot="10800000">
            <a:off x="17089700" y="11377524"/>
            <a:ext cx="3166800" cy="2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314" name="Google Shape;314;p24"/>
          <p:cNvSpPr/>
          <p:nvPr/>
        </p:nvSpPr>
        <p:spPr>
          <a:xfrm>
            <a:off x="13779228" y="10544800"/>
            <a:ext cx="3310500" cy="16656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/>
              <a:t>ホスティング</a:t>
            </a:r>
            <a:endParaRPr sz="3700"/>
          </a:p>
        </p:txBody>
      </p:sp>
      <p:pic>
        <p:nvPicPr>
          <p:cNvPr id="316" name="Google Shape;31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543253" y="6859100"/>
            <a:ext cx="3694975" cy="102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31174" y="9038467"/>
            <a:ext cx="3694975" cy="4372736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4"/>
          <p:cNvSpPr txBox="1"/>
          <p:nvPr/>
        </p:nvSpPr>
        <p:spPr>
          <a:xfrm>
            <a:off x="7361133" y="1395733"/>
            <a:ext cx="16913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u="sng">
                <a:solidFill>
                  <a:schemeClr val="hlink"/>
                </a:solidFill>
                <a:hlinkClick r:id="rId13"/>
              </a:rPr>
              <a:t>https://share.streamlit.io/malo21st/meti_report/main/report.py</a:t>
            </a:r>
            <a:endParaRPr sz="4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ditorial">
  <a:themeElements>
    <a:clrScheme name="Editorial">
      <a:dk1>
        <a:srgbClr val="000000"/>
      </a:dk1>
      <a:lt1>
        <a:srgbClr val="FFFFFF"/>
      </a:lt1>
      <a:dk2>
        <a:srgbClr val="615F5C"/>
      </a:dk2>
      <a:lt2>
        <a:srgbClr val="D6D3CB"/>
      </a:lt2>
      <a:accent1>
        <a:srgbClr val="4D76A4"/>
      </a:accent1>
      <a:accent2>
        <a:srgbClr val="729460"/>
      </a:accent2>
      <a:accent3>
        <a:srgbClr val="D6AD40"/>
      </a:accent3>
      <a:accent4>
        <a:srgbClr val="DC7D39"/>
      </a:accent4>
      <a:accent5>
        <a:srgbClr val="C36061"/>
      </a:accent5>
      <a:accent6>
        <a:srgbClr val="7E64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ditorial">
  <a:themeElements>
    <a:clrScheme name="Editorial">
      <a:dk1>
        <a:srgbClr val="314864"/>
      </a:dk1>
      <a:lt1>
        <a:srgbClr val="644D33"/>
      </a:lt1>
      <a:dk2>
        <a:srgbClr val="615F5C"/>
      </a:dk2>
      <a:lt2>
        <a:srgbClr val="D6D3CB"/>
      </a:lt2>
      <a:accent1>
        <a:srgbClr val="4D76A4"/>
      </a:accent1>
      <a:accent2>
        <a:srgbClr val="729460"/>
      </a:accent2>
      <a:accent3>
        <a:srgbClr val="D6AD40"/>
      </a:accent3>
      <a:accent4>
        <a:srgbClr val="DC7D39"/>
      </a:accent4>
      <a:accent5>
        <a:srgbClr val="C36061"/>
      </a:accent5>
      <a:accent6>
        <a:srgbClr val="7E64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